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Lexend SemiBold"/>
      <p:regular r:id="rId30"/>
      <p:bold r:id="rId31"/>
    </p:embeddedFont>
    <p:embeddedFont>
      <p:font typeface="Lexend Light"/>
      <p:regular r:id="rId32"/>
      <p:bold r:id="rId33"/>
    </p:embeddedFont>
    <p:embeddedFont>
      <p:font typeface="Lexend Medium"/>
      <p:regular r:id="rId34"/>
      <p:bold r:id="rId35"/>
    </p:embeddedFont>
    <p:embeddedFont>
      <p:font typeface="Lexend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exendSemiBold-bold.fntdata"/><Relationship Id="rId30" Type="http://schemas.openxmlformats.org/officeDocument/2006/relationships/font" Target="fonts/LexendSemiBold-regular.fntdata"/><Relationship Id="rId11" Type="http://schemas.openxmlformats.org/officeDocument/2006/relationships/slide" Target="slides/slide5.xml"/><Relationship Id="rId33" Type="http://schemas.openxmlformats.org/officeDocument/2006/relationships/font" Target="fonts/LexendLight-bold.fntdata"/><Relationship Id="rId10" Type="http://schemas.openxmlformats.org/officeDocument/2006/relationships/slide" Target="slides/slide4.xml"/><Relationship Id="rId32" Type="http://schemas.openxmlformats.org/officeDocument/2006/relationships/font" Target="fonts/LexendLight-regular.fntdata"/><Relationship Id="rId13" Type="http://schemas.openxmlformats.org/officeDocument/2006/relationships/slide" Target="slides/slide7.xml"/><Relationship Id="rId35" Type="http://schemas.openxmlformats.org/officeDocument/2006/relationships/font" Target="fonts/LexendMedium-bold.fntdata"/><Relationship Id="rId12" Type="http://schemas.openxmlformats.org/officeDocument/2006/relationships/slide" Target="slides/slide6.xml"/><Relationship Id="rId34" Type="http://schemas.openxmlformats.org/officeDocument/2006/relationships/font" Target="fonts/LexendMedium-regular.fntdata"/><Relationship Id="rId15" Type="http://schemas.openxmlformats.org/officeDocument/2006/relationships/slide" Target="slides/slide9.xml"/><Relationship Id="rId37" Type="http://schemas.openxmlformats.org/officeDocument/2006/relationships/font" Target="fonts/Lexend-bold.fntdata"/><Relationship Id="rId14" Type="http://schemas.openxmlformats.org/officeDocument/2006/relationships/slide" Target="slides/slide8.xml"/><Relationship Id="rId36" Type="http://schemas.openxmlformats.org/officeDocument/2006/relationships/font" Target="fonts/Lexend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b5e441b842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2b5e441b842_1_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b5e698ca3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2b5e698ca35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b5e698ca3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2b5e698ca35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6d26d5ad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26d26d5ad2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6d44a15ae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26d44a15ae8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c929eb6ee1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2c929eb6ee1_2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c929eb6ee1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2c929eb6ee1_2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b5e698ca3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2b5e698ca35_0_1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c8aff4be6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2c8aff4be61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c8aff4be6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2c8aff4be61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6d44a15ae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g26d44a15ae8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b5e441b842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2b5e441b842_1_5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6d44a15ae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26d44a15ae8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c969676513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c969676513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c969676513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c969676513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c35fe4de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2c35fe4dea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b5e698ca35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b5e698ca35_0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b5e698ca3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2b5e698ca35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6d44a15ae8_0_4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6d44a15ae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b5e441b842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2b5e441b842_4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b5e698ca3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2b5e698ca35_0_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b5e698ca35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2b5e698ca35_0_8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b5e698ca3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2b5e698ca35_0_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66469" y="333136"/>
            <a:ext cx="3863340" cy="794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7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481489" y="1261872"/>
            <a:ext cx="8174355" cy="24879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1" type="ftr"/>
          </p:nvPr>
        </p:nvSpPr>
        <p:spPr>
          <a:xfrm>
            <a:off x="3895283" y="4848230"/>
            <a:ext cx="1353503" cy="1709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822383" y="4798517"/>
            <a:ext cx="172878" cy="125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366469" y="590131"/>
            <a:ext cx="4831080" cy="506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7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1" type="ftr"/>
          </p:nvPr>
        </p:nvSpPr>
        <p:spPr>
          <a:xfrm>
            <a:off x="3895283" y="4848230"/>
            <a:ext cx="1353503" cy="1709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822383" y="4798517"/>
            <a:ext cx="172878" cy="125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66469" y="333136"/>
            <a:ext cx="3863340" cy="794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7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1" type="ftr"/>
          </p:nvPr>
        </p:nvSpPr>
        <p:spPr>
          <a:xfrm>
            <a:off x="3895283" y="4848230"/>
            <a:ext cx="1353503" cy="1709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822383" y="4798517"/>
            <a:ext cx="172878" cy="125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66469" y="333136"/>
            <a:ext cx="3863340" cy="794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7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2" type="body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1" type="ftr"/>
          </p:nvPr>
        </p:nvSpPr>
        <p:spPr>
          <a:xfrm>
            <a:off x="3895283" y="4848230"/>
            <a:ext cx="1353503" cy="1709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822383" y="4798517"/>
            <a:ext cx="172878" cy="125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idx="11" type="ftr"/>
          </p:nvPr>
        </p:nvSpPr>
        <p:spPr>
          <a:xfrm>
            <a:off x="3895283" y="4848230"/>
            <a:ext cx="1353503" cy="1709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8822383" y="4798517"/>
            <a:ext cx="172878" cy="125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2" type="sldNum"/>
          </p:nvPr>
        </p:nvSpPr>
        <p:spPr>
          <a:xfrm>
            <a:off x="8502633" y="436730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9"/>
          <p:cNvSpPr/>
          <p:nvPr/>
        </p:nvSpPr>
        <p:spPr>
          <a:xfrm>
            <a:off x="-11025" y="4760831"/>
            <a:ext cx="9155100" cy="3828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9"/>
          <p:cNvSpPr txBox="1"/>
          <p:nvPr/>
        </p:nvSpPr>
        <p:spPr>
          <a:xfrm>
            <a:off x="3343200" y="4823355"/>
            <a:ext cx="2457600" cy="2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19"/>
          <p:cNvSpPr/>
          <p:nvPr/>
        </p:nvSpPr>
        <p:spPr>
          <a:xfrm rot="10800000">
            <a:off x="6945800" y="131"/>
            <a:ext cx="2207100" cy="4611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9"/>
          <p:cNvSpPr/>
          <p:nvPr/>
        </p:nvSpPr>
        <p:spPr>
          <a:xfrm rot="10800000">
            <a:off x="-2200" y="-19"/>
            <a:ext cx="9155100" cy="2736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9"/>
          <p:cNvSpPr txBox="1"/>
          <p:nvPr/>
        </p:nvSpPr>
        <p:spPr>
          <a:xfrm>
            <a:off x="6945800" y="186071"/>
            <a:ext cx="2207100" cy="1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4760831"/>
            <a:ext cx="9144000" cy="382905"/>
          </a:xfrm>
          <a:custGeom>
            <a:rect b="b" l="l" r="r" t="t"/>
            <a:pathLst>
              <a:path extrusionOk="0" h="510540" w="12192000">
                <a:moveTo>
                  <a:pt x="12191999" y="510224"/>
                </a:moveTo>
                <a:lnTo>
                  <a:pt x="0" y="510224"/>
                </a:lnTo>
                <a:lnTo>
                  <a:pt x="0" y="24601"/>
                </a:lnTo>
                <a:lnTo>
                  <a:pt x="3987" y="18687"/>
                </a:lnTo>
                <a:lnTo>
                  <a:pt x="24267" y="5013"/>
                </a:lnTo>
                <a:lnTo>
                  <a:pt x="49102" y="0"/>
                </a:lnTo>
                <a:lnTo>
                  <a:pt x="12128296" y="0"/>
                </a:lnTo>
                <a:lnTo>
                  <a:pt x="12173412" y="18687"/>
                </a:lnTo>
                <a:lnTo>
                  <a:pt x="12191999" y="62792"/>
                </a:lnTo>
                <a:lnTo>
                  <a:pt x="12191999" y="510224"/>
                </a:lnTo>
                <a:close/>
              </a:path>
            </a:pathLst>
          </a:custGeom>
          <a:solidFill>
            <a:srgbClr val="0B539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52" name="Google Shape;52;p13"/>
          <p:cNvSpPr/>
          <p:nvPr/>
        </p:nvSpPr>
        <p:spPr>
          <a:xfrm>
            <a:off x="0" y="4760831"/>
            <a:ext cx="9144000" cy="47149"/>
          </a:xfrm>
          <a:custGeom>
            <a:rect b="b" l="l" r="r" t="t"/>
            <a:pathLst>
              <a:path extrusionOk="0" h="62864" w="12192000">
                <a:moveTo>
                  <a:pt x="49102" y="0"/>
                </a:moveTo>
                <a:lnTo>
                  <a:pt x="12128296" y="0"/>
                </a:lnTo>
                <a:lnTo>
                  <a:pt x="12140802" y="1237"/>
                </a:lnTo>
                <a:lnTo>
                  <a:pt x="12181380" y="28405"/>
                </a:lnTo>
                <a:lnTo>
                  <a:pt x="12190862" y="51297"/>
                </a:lnTo>
                <a:lnTo>
                  <a:pt x="12191999" y="62792"/>
                </a:lnTo>
              </a:path>
              <a:path extrusionOk="0" h="62864" w="12192000">
                <a:moveTo>
                  <a:pt x="0" y="24601"/>
                </a:moveTo>
                <a:lnTo>
                  <a:pt x="3987" y="18687"/>
                </a:lnTo>
                <a:lnTo>
                  <a:pt x="24267" y="5013"/>
                </a:lnTo>
                <a:lnTo>
                  <a:pt x="49102" y="0"/>
                </a:lnTo>
              </a:path>
            </a:pathLst>
          </a:custGeom>
          <a:noFill/>
          <a:ln cap="flat" cmpd="sng" w="190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53" name="Google Shape;53;p13"/>
          <p:cNvSpPr/>
          <p:nvPr/>
        </p:nvSpPr>
        <p:spPr>
          <a:xfrm>
            <a:off x="6945800" y="188"/>
            <a:ext cx="2198370" cy="461486"/>
          </a:xfrm>
          <a:custGeom>
            <a:rect b="b" l="l" r="r" t="t"/>
            <a:pathLst>
              <a:path extrusionOk="0" h="615315" w="2931159">
                <a:moveTo>
                  <a:pt x="2865943" y="614724"/>
                </a:moveTo>
                <a:lnTo>
                  <a:pt x="76854" y="614724"/>
                </a:lnTo>
                <a:lnTo>
                  <a:pt x="61791" y="613234"/>
                </a:lnTo>
                <a:lnTo>
                  <a:pt x="22509" y="592213"/>
                </a:lnTo>
                <a:lnTo>
                  <a:pt x="1490" y="552932"/>
                </a:lnTo>
                <a:lnTo>
                  <a:pt x="0" y="537868"/>
                </a:lnTo>
                <a:lnTo>
                  <a:pt x="10" y="0"/>
                </a:lnTo>
                <a:lnTo>
                  <a:pt x="2930932" y="24"/>
                </a:lnTo>
                <a:lnTo>
                  <a:pt x="2930932" y="576427"/>
                </a:lnTo>
                <a:lnTo>
                  <a:pt x="2920289" y="592213"/>
                </a:lnTo>
                <a:lnTo>
                  <a:pt x="2895859" y="608684"/>
                </a:lnTo>
                <a:lnTo>
                  <a:pt x="2865943" y="614724"/>
                </a:lnTo>
                <a:close/>
              </a:path>
            </a:pathLst>
          </a:custGeom>
          <a:solidFill>
            <a:srgbClr val="0B539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54" name="Google Shape;54;p13"/>
          <p:cNvSpPr/>
          <p:nvPr/>
        </p:nvSpPr>
        <p:spPr>
          <a:xfrm>
            <a:off x="6945800" y="188"/>
            <a:ext cx="2198370" cy="461486"/>
          </a:xfrm>
          <a:custGeom>
            <a:rect b="b" l="l" r="r" t="t"/>
            <a:pathLst>
              <a:path extrusionOk="0" h="615315" w="2931159">
                <a:moveTo>
                  <a:pt x="2865943" y="614724"/>
                </a:moveTo>
                <a:lnTo>
                  <a:pt x="76854" y="614724"/>
                </a:lnTo>
                <a:lnTo>
                  <a:pt x="61791" y="613234"/>
                </a:lnTo>
                <a:lnTo>
                  <a:pt x="22509" y="592213"/>
                </a:lnTo>
                <a:lnTo>
                  <a:pt x="1490" y="552932"/>
                </a:lnTo>
                <a:lnTo>
                  <a:pt x="0" y="537868"/>
                </a:lnTo>
                <a:lnTo>
                  <a:pt x="0" y="24"/>
                </a:lnTo>
                <a:lnTo>
                  <a:pt x="2930932" y="24"/>
                </a:lnTo>
              </a:path>
              <a:path extrusionOk="0" h="615315" w="2931159">
                <a:moveTo>
                  <a:pt x="2930932" y="576427"/>
                </a:moveTo>
                <a:lnTo>
                  <a:pt x="2920289" y="592213"/>
                </a:lnTo>
                <a:lnTo>
                  <a:pt x="2895859" y="608684"/>
                </a:lnTo>
                <a:lnTo>
                  <a:pt x="2865943" y="614724"/>
                </a:lnTo>
              </a:path>
            </a:pathLst>
          </a:custGeom>
          <a:noFill/>
          <a:ln cap="flat" cmpd="sng" w="190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55" name="Google Shape;55;p13"/>
          <p:cNvSpPr/>
          <p:nvPr/>
        </p:nvSpPr>
        <p:spPr>
          <a:xfrm>
            <a:off x="0" y="0"/>
            <a:ext cx="9144000" cy="273844"/>
          </a:xfrm>
          <a:custGeom>
            <a:rect b="b" l="l" r="r" t="t"/>
            <a:pathLst>
              <a:path extrusionOk="0" h="365125" w="12192000">
                <a:moveTo>
                  <a:pt x="12158256" y="364774"/>
                </a:moveTo>
                <a:lnTo>
                  <a:pt x="42677" y="364774"/>
                </a:lnTo>
                <a:lnTo>
                  <a:pt x="33738" y="363890"/>
                </a:lnTo>
                <a:lnTo>
                  <a:pt x="538" y="336618"/>
                </a:lnTo>
                <a:lnTo>
                  <a:pt x="0" y="334845"/>
                </a:lnTo>
                <a:lnTo>
                  <a:pt x="0" y="0"/>
                </a:lnTo>
                <a:lnTo>
                  <a:pt x="12191999" y="0"/>
                </a:lnTo>
                <a:lnTo>
                  <a:pt x="12191999" y="349203"/>
                </a:lnTo>
                <a:lnTo>
                  <a:pt x="12190507" y="351415"/>
                </a:lnTo>
                <a:lnTo>
                  <a:pt x="12176009" y="361190"/>
                </a:lnTo>
                <a:lnTo>
                  <a:pt x="12158256" y="364774"/>
                </a:lnTo>
                <a:close/>
              </a:path>
            </a:pathLst>
          </a:custGeom>
          <a:solidFill>
            <a:srgbClr val="0B539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56" name="Google Shape;56;p13"/>
          <p:cNvSpPr/>
          <p:nvPr/>
        </p:nvSpPr>
        <p:spPr>
          <a:xfrm>
            <a:off x="0" y="251134"/>
            <a:ext cx="9144000" cy="22860"/>
          </a:xfrm>
          <a:custGeom>
            <a:rect b="b" l="l" r="r" t="t"/>
            <a:pathLst>
              <a:path extrusionOk="0" h="30479" w="12192000">
                <a:moveTo>
                  <a:pt x="12158256" y="29929"/>
                </a:moveTo>
                <a:lnTo>
                  <a:pt x="42677" y="29929"/>
                </a:lnTo>
                <a:lnTo>
                  <a:pt x="33738" y="29045"/>
                </a:lnTo>
                <a:lnTo>
                  <a:pt x="538" y="1773"/>
                </a:lnTo>
                <a:lnTo>
                  <a:pt x="0" y="0"/>
                </a:lnTo>
              </a:path>
              <a:path extrusionOk="0" h="30479" w="12192000">
                <a:moveTo>
                  <a:pt x="12191999" y="14357"/>
                </a:moveTo>
                <a:lnTo>
                  <a:pt x="12190507" y="16570"/>
                </a:lnTo>
                <a:lnTo>
                  <a:pt x="12176009" y="26345"/>
                </a:lnTo>
                <a:lnTo>
                  <a:pt x="12158256" y="29929"/>
                </a:lnTo>
              </a:path>
            </a:pathLst>
          </a:custGeom>
          <a:noFill/>
          <a:ln cap="flat" cmpd="sng" w="190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57" name="Google Shape;57;p13"/>
          <p:cNvSpPr txBox="1"/>
          <p:nvPr>
            <p:ph type="title"/>
          </p:nvPr>
        </p:nvSpPr>
        <p:spPr>
          <a:xfrm>
            <a:off x="366469" y="333136"/>
            <a:ext cx="3863340" cy="794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7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481489" y="1261872"/>
            <a:ext cx="8174355" cy="24879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3895283" y="4848230"/>
            <a:ext cx="1353503" cy="1709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60" name="Google Shape;60;p13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822383" y="4798517"/>
            <a:ext cx="172878" cy="125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Relationship Id="rId4" Type="http://schemas.openxmlformats.org/officeDocument/2006/relationships/image" Target="../media/image2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jpg"/><Relationship Id="rId4" Type="http://schemas.openxmlformats.org/officeDocument/2006/relationships/image" Target="../media/image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mpeda.gov.in/?page_id=1007" TargetMode="External"/><Relationship Id="rId4" Type="http://schemas.openxmlformats.org/officeDocument/2006/relationships/hyperlink" Target="https://mpeda.gov.in/?page_id=1007" TargetMode="External"/><Relationship Id="rId5" Type="http://schemas.openxmlformats.org/officeDocument/2006/relationships/hyperlink" Target="https://mpeda.gov.in/fishers/wp-content/uploads/2021/08/006-MARINE-FISH-LANDINGS-JUNE-2021.pdf%20" TargetMode="External"/><Relationship Id="rId6" Type="http://schemas.openxmlformats.org/officeDocument/2006/relationships/hyperlink" Target="https://pib.gov.in/Pressreleaseshare.aspx?PRID=1810953%20" TargetMode="External"/><Relationship Id="rId7" Type="http://schemas.openxmlformats.org/officeDocument/2006/relationships/hyperlink" Target="http://eprints.cmfri.org.in/16042/1/Marine%20Fish%20Landings%20in%20India%202021.pdf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drive.google.com/file/d/1WvIKjkKX1duisZjXHNPiBbWRJl2bifJA/view" TargetMode="External"/><Relationship Id="rId4" Type="http://schemas.openxmlformats.org/officeDocument/2006/relationships/image" Target="../media/image3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20"/>
          <p:cNvGrpSpPr/>
          <p:nvPr/>
        </p:nvGrpSpPr>
        <p:grpSpPr>
          <a:xfrm>
            <a:off x="18" y="0"/>
            <a:ext cx="9144000" cy="1102511"/>
            <a:chOff x="24" y="0"/>
            <a:chExt cx="12192000" cy="1470014"/>
          </a:xfrm>
        </p:grpSpPr>
        <p:sp>
          <p:nvSpPr>
            <p:cNvPr id="103" name="Google Shape;103;p20"/>
            <p:cNvSpPr/>
            <p:nvPr/>
          </p:nvSpPr>
          <p:spPr>
            <a:xfrm>
              <a:off x="24" y="67299"/>
              <a:ext cx="12192000" cy="1402715"/>
            </a:xfrm>
            <a:custGeom>
              <a:rect b="b" l="l" r="r" t="t"/>
              <a:pathLst>
                <a:path extrusionOk="0" h="1402715" w="12192000">
                  <a:moveTo>
                    <a:pt x="12191975" y="0"/>
                  </a:moveTo>
                  <a:lnTo>
                    <a:pt x="0" y="0"/>
                  </a:lnTo>
                  <a:lnTo>
                    <a:pt x="0" y="1138964"/>
                  </a:lnTo>
                  <a:lnTo>
                    <a:pt x="90984" y="1138997"/>
                  </a:lnTo>
                  <a:lnTo>
                    <a:pt x="181063" y="1139093"/>
                  </a:lnTo>
                  <a:lnTo>
                    <a:pt x="270245" y="1139254"/>
                  </a:lnTo>
                  <a:lnTo>
                    <a:pt x="358541" y="1139476"/>
                  </a:lnTo>
                  <a:lnTo>
                    <a:pt x="445959" y="1139761"/>
                  </a:lnTo>
                  <a:lnTo>
                    <a:pt x="532508" y="1140106"/>
                  </a:lnTo>
                  <a:lnTo>
                    <a:pt x="618198" y="1140511"/>
                  </a:lnTo>
                  <a:lnTo>
                    <a:pt x="703038" y="1140976"/>
                  </a:lnTo>
                  <a:lnTo>
                    <a:pt x="787036" y="1141499"/>
                  </a:lnTo>
                  <a:lnTo>
                    <a:pt x="870202" y="1142080"/>
                  </a:lnTo>
                  <a:lnTo>
                    <a:pt x="952545" y="1142717"/>
                  </a:lnTo>
                  <a:lnTo>
                    <a:pt x="1034074" y="1143410"/>
                  </a:lnTo>
                  <a:lnTo>
                    <a:pt x="1114799" y="1144159"/>
                  </a:lnTo>
                  <a:lnTo>
                    <a:pt x="1194728" y="1144961"/>
                  </a:lnTo>
                  <a:lnTo>
                    <a:pt x="1273870" y="1145817"/>
                  </a:lnTo>
                  <a:lnTo>
                    <a:pt x="1352236" y="1146726"/>
                  </a:lnTo>
                  <a:lnTo>
                    <a:pt x="1429833" y="1147686"/>
                  </a:lnTo>
                  <a:lnTo>
                    <a:pt x="1506672" y="1148697"/>
                  </a:lnTo>
                  <a:lnTo>
                    <a:pt x="1582760" y="1149758"/>
                  </a:lnTo>
                  <a:lnTo>
                    <a:pt x="1658108" y="1150869"/>
                  </a:lnTo>
                  <a:lnTo>
                    <a:pt x="1732725" y="1152028"/>
                  </a:lnTo>
                  <a:lnTo>
                    <a:pt x="1806619" y="1153234"/>
                  </a:lnTo>
                  <a:lnTo>
                    <a:pt x="1879800" y="1154487"/>
                  </a:lnTo>
                  <a:lnTo>
                    <a:pt x="1952276" y="1155786"/>
                  </a:lnTo>
                  <a:lnTo>
                    <a:pt x="2024058" y="1157130"/>
                  </a:lnTo>
                  <a:lnTo>
                    <a:pt x="2095154" y="1158518"/>
                  </a:lnTo>
                  <a:lnTo>
                    <a:pt x="2165573" y="1159949"/>
                  </a:lnTo>
                  <a:lnTo>
                    <a:pt x="2235325" y="1161423"/>
                  </a:lnTo>
                  <a:lnTo>
                    <a:pt x="2304419" y="1162939"/>
                  </a:lnTo>
                  <a:lnTo>
                    <a:pt x="2372863" y="1164496"/>
                  </a:lnTo>
                  <a:lnTo>
                    <a:pt x="2440667" y="1166092"/>
                  </a:lnTo>
                  <a:lnTo>
                    <a:pt x="2507840" y="1167728"/>
                  </a:lnTo>
                  <a:lnTo>
                    <a:pt x="2574392" y="1169402"/>
                  </a:lnTo>
                  <a:lnTo>
                    <a:pt x="2640330" y="1171114"/>
                  </a:lnTo>
                  <a:lnTo>
                    <a:pt x="2705666" y="1172862"/>
                  </a:lnTo>
                  <a:lnTo>
                    <a:pt x="2770407" y="1174646"/>
                  </a:lnTo>
                  <a:lnTo>
                    <a:pt x="2834562" y="1176465"/>
                  </a:lnTo>
                  <a:lnTo>
                    <a:pt x="2898142" y="1178319"/>
                  </a:lnTo>
                  <a:lnTo>
                    <a:pt x="2961155" y="1180205"/>
                  </a:lnTo>
                  <a:lnTo>
                    <a:pt x="3023610" y="1182124"/>
                  </a:lnTo>
                  <a:lnTo>
                    <a:pt x="3085516" y="1184075"/>
                  </a:lnTo>
                  <a:lnTo>
                    <a:pt x="3146883" y="1186057"/>
                  </a:lnTo>
                  <a:lnTo>
                    <a:pt x="3207719" y="1188068"/>
                  </a:lnTo>
                  <a:lnTo>
                    <a:pt x="3268034" y="1190109"/>
                  </a:lnTo>
                  <a:lnTo>
                    <a:pt x="3327837" y="1192178"/>
                  </a:lnTo>
                  <a:lnTo>
                    <a:pt x="3387138" y="1194275"/>
                  </a:lnTo>
                  <a:lnTo>
                    <a:pt x="3445944" y="1196398"/>
                  </a:lnTo>
                  <a:lnTo>
                    <a:pt x="3504266" y="1198547"/>
                  </a:lnTo>
                  <a:lnTo>
                    <a:pt x="3562112" y="1200721"/>
                  </a:lnTo>
                  <a:lnTo>
                    <a:pt x="3619492" y="1202919"/>
                  </a:lnTo>
                  <a:lnTo>
                    <a:pt x="3676415" y="1205140"/>
                  </a:lnTo>
                  <a:lnTo>
                    <a:pt x="3732890" y="1207384"/>
                  </a:lnTo>
                  <a:lnTo>
                    <a:pt x="3788926" y="1209650"/>
                  </a:lnTo>
                  <a:lnTo>
                    <a:pt x="3844532" y="1211936"/>
                  </a:lnTo>
                  <a:lnTo>
                    <a:pt x="3899717" y="1214242"/>
                  </a:lnTo>
                  <a:lnTo>
                    <a:pt x="3954491" y="1216568"/>
                  </a:lnTo>
                  <a:lnTo>
                    <a:pt x="4008863" y="1218911"/>
                  </a:lnTo>
                  <a:lnTo>
                    <a:pt x="4062841" y="1221272"/>
                  </a:lnTo>
                  <a:lnTo>
                    <a:pt x="4116436" y="1223650"/>
                  </a:lnTo>
                  <a:lnTo>
                    <a:pt x="4169655" y="1226044"/>
                  </a:lnTo>
                  <a:lnTo>
                    <a:pt x="4222509" y="1228452"/>
                  </a:lnTo>
                  <a:lnTo>
                    <a:pt x="4275006" y="1230875"/>
                  </a:lnTo>
                  <a:lnTo>
                    <a:pt x="4327156" y="1233310"/>
                  </a:lnTo>
                  <a:lnTo>
                    <a:pt x="4378967" y="1235759"/>
                  </a:lnTo>
                  <a:lnTo>
                    <a:pt x="4430449" y="1238219"/>
                  </a:lnTo>
                  <a:lnTo>
                    <a:pt x="4481611" y="1240689"/>
                  </a:lnTo>
                  <a:lnTo>
                    <a:pt x="4532463" y="1243170"/>
                  </a:lnTo>
                  <a:lnTo>
                    <a:pt x="4583012" y="1245659"/>
                  </a:lnTo>
                  <a:lnTo>
                    <a:pt x="4633269" y="1248157"/>
                  </a:lnTo>
                  <a:lnTo>
                    <a:pt x="4683242" y="1250663"/>
                  </a:lnTo>
                  <a:lnTo>
                    <a:pt x="4732941" y="1253175"/>
                  </a:lnTo>
                  <a:lnTo>
                    <a:pt x="4782375" y="1255692"/>
                  </a:lnTo>
                  <a:lnTo>
                    <a:pt x="4831553" y="1258215"/>
                  </a:lnTo>
                  <a:lnTo>
                    <a:pt x="4880484" y="1260741"/>
                  </a:lnTo>
                  <a:lnTo>
                    <a:pt x="4929177" y="1263271"/>
                  </a:lnTo>
                  <a:lnTo>
                    <a:pt x="4977642" y="1265803"/>
                  </a:lnTo>
                  <a:lnTo>
                    <a:pt x="5025887" y="1268337"/>
                  </a:lnTo>
                  <a:lnTo>
                    <a:pt x="5073922" y="1270872"/>
                  </a:lnTo>
                  <a:lnTo>
                    <a:pt x="5121756" y="1273406"/>
                  </a:lnTo>
                  <a:lnTo>
                    <a:pt x="5169397" y="1275940"/>
                  </a:lnTo>
                  <a:lnTo>
                    <a:pt x="5216856" y="1278472"/>
                  </a:lnTo>
                  <a:lnTo>
                    <a:pt x="5264141" y="1281001"/>
                  </a:lnTo>
                  <a:lnTo>
                    <a:pt x="5311262" y="1283527"/>
                  </a:lnTo>
                  <a:lnTo>
                    <a:pt x="5358227" y="1286048"/>
                  </a:lnTo>
                  <a:lnTo>
                    <a:pt x="5405045" y="1288564"/>
                  </a:lnTo>
                  <a:lnTo>
                    <a:pt x="5451727" y="1291075"/>
                  </a:lnTo>
                  <a:lnTo>
                    <a:pt x="5498280" y="1293578"/>
                  </a:lnTo>
                  <a:lnTo>
                    <a:pt x="5544715" y="1296074"/>
                  </a:lnTo>
                  <a:lnTo>
                    <a:pt x="5591040" y="1298562"/>
                  </a:lnTo>
                  <a:lnTo>
                    <a:pt x="5637264" y="1301040"/>
                  </a:lnTo>
                  <a:lnTo>
                    <a:pt x="5683397" y="1303508"/>
                  </a:lnTo>
                  <a:lnTo>
                    <a:pt x="5729448" y="1305965"/>
                  </a:lnTo>
                  <a:lnTo>
                    <a:pt x="5775425" y="1308410"/>
                  </a:lnTo>
                  <a:lnTo>
                    <a:pt x="5821339" y="1310843"/>
                  </a:lnTo>
                  <a:lnTo>
                    <a:pt x="5867197" y="1313262"/>
                  </a:lnTo>
                  <a:lnTo>
                    <a:pt x="5913010" y="1315667"/>
                  </a:lnTo>
                  <a:lnTo>
                    <a:pt x="5958787" y="1318056"/>
                  </a:lnTo>
                  <a:lnTo>
                    <a:pt x="6004535" y="1320430"/>
                  </a:lnTo>
                  <a:lnTo>
                    <a:pt x="6050266" y="1322787"/>
                  </a:lnTo>
                  <a:lnTo>
                    <a:pt x="6095987" y="1325126"/>
                  </a:lnTo>
                  <a:lnTo>
                    <a:pt x="6141709" y="1327447"/>
                  </a:lnTo>
                  <a:lnTo>
                    <a:pt x="6187439" y="1329748"/>
                  </a:lnTo>
                  <a:lnTo>
                    <a:pt x="6233188" y="1332029"/>
                  </a:lnTo>
                  <a:lnTo>
                    <a:pt x="6278965" y="1334290"/>
                  </a:lnTo>
                  <a:lnTo>
                    <a:pt x="6324778" y="1336528"/>
                  </a:lnTo>
                  <a:lnTo>
                    <a:pt x="6370636" y="1338744"/>
                  </a:lnTo>
                  <a:lnTo>
                    <a:pt x="6416550" y="1340936"/>
                  </a:lnTo>
                  <a:lnTo>
                    <a:pt x="6462527" y="1343104"/>
                  </a:lnTo>
                  <a:lnTo>
                    <a:pt x="6508578" y="1345246"/>
                  </a:lnTo>
                  <a:lnTo>
                    <a:pt x="6554711" y="1347363"/>
                  </a:lnTo>
                  <a:lnTo>
                    <a:pt x="6600935" y="1349453"/>
                  </a:lnTo>
                  <a:lnTo>
                    <a:pt x="6647260" y="1351515"/>
                  </a:lnTo>
                  <a:lnTo>
                    <a:pt x="6693695" y="1353549"/>
                  </a:lnTo>
                  <a:lnTo>
                    <a:pt x="6740248" y="1355553"/>
                  </a:lnTo>
                  <a:lnTo>
                    <a:pt x="6786930" y="1357527"/>
                  </a:lnTo>
                  <a:lnTo>
                    <a:pt x="6833748" y="1359470"/>
                  </a:lnTo>
                  <a:lnTo>
                    <a:pt x="6880713" y="1361381"/>
                  </a:lnTo>
                  <a:lnTo>
                    <a:pt x="6927834" y="1363260"/>
                  </a:lnTo>
                  <a:lnTo>
                    <a:pt x="6975119" y="1365105"/>
                  </a:lnTo>
                  <a:lnTo>
                    <a:pt x="7022578" y="1366915"/>
                  </a:lnTo>
                  <a:lnTo>
                    <a:pt x="7070219" y="1368690"/>
                  </a:lnTo>
                  <a:lnTo>
                    <a:pt x="7118053" y="1370430"/>
                  </a:lnTo>
                  <a:lnTo>
                    <a:pt x="7166088" y="1372132"/>
                  </a:lnTo>
                  <a:lnTo>
                    <a:pt x="7214333" y="1373797"/>
                  </a:lnTo>
                  <a:lnTo>
                    <a:pt x="7262798" y="1375423"/>
                  </a:lnTo>
                  <a:lnTo>
                    <a:pt x="7311491" y="1377010"/>
                  </a:lnTo>
                  <a:lnTo>
                    <a:pt x="7360422" y="1378556"/>
                  </a:lnTo>
                  <a:lnTo>
                    <a:pt x="7409600" y="1380062"/>
                  </a:lnTo>
                  <a:lnTo>
                    <a:pt x="7459034" y="1381525"/>
                  </a:lnTo>
                  <a:lnTo>
                    <a:pt x="7508733" y="1382946"/>
                  </a:lnTo>
                  <a:lnTo>
                    <a:pt x="7558706" y="1384323"/>
                  </a:lnTo>
                  <a:lnTo>
                    <a:pt x="7608963" y="1385656"/>
                  </a:lnTo>
                  <a:lnTo>
                    <a:pt x="7659512" y="1386944"/>
                  </a:lnTo>
                  <a:lnTo>
                    <a:pt x="7710364" y="1388185"/>
                  </a:lnTo>
                  <a:lnTo>
                    <a:pt x="7761526" y="1389380"/>
                  </a:lnTo>
                  <a:lnTo>
                    <a:pt x="7813008" y="1390527"/>
                  </a:lnTo>
                  <a:lnTo>
                    <a:pt x="7864819" y="1391625"/>
                  </a:lnTo>
                  <a:lnTo>
                    <a:pt x="7916969" y="1392674"/>
                  </a:lnTo>
                  <a:lnTo>
                    <a:pt x="7969466" y="1393672"/>
                  </a:lnTo>
                  <a:lnTo>
                    <a:pt x="8022320" y="1394620"/>
                  </a:lnTo>
                  <a:lnTo>
                    <a:pt x="8075539" y="1395515"/>
                  </a:lnTo>
                  <a:lnTo>
                    <a:pt x="8129134" y="1396358"/>
                  </a:lnTo>
                  <a:lnTo>
                    <a:pt x="8183112" y="1397148"/>
                  </a:lnTo>
                  <a:lnTo>
                    <a:pt x="8237484" y="1397882"/>
                  </a:lnTo>
                  <a:lnTo>
                    <a:pt x="8292258" y="1398562"/>
                  </a:lnTo>
                  <a:lnTo>
                    <a:pt x="8347443" y="1399185"/>
                  </a:lnTo>
                  <a:lnTo>
                    <a:pt x="8403049" y="1399752"/>
                  </a:lnTo>
                  <a:lnTo>
                    <a:pt x="8459085" y="1400260"/>
                  </a:lnTo>
                  <a:lnTo>
                    <a:pt x="8515560" y="1400710"/>
                  </a:lnTo>
                  <a:lnTo>
                    <a:pt x="8572483" y="1401101"/>
                  </a:lnTo>
                  <a:lnTo>
                    <a:pt x="8629863" y="1401431"/>
                  </a:lnTo>
                  <a:lnTo>
                    <a:pt x="8687709" y="1401701"/>
                  </a:lnTo>
                  <a:lnTo>
                    <a:pt x="8746031" y="1401908"/>
                  </a:lnTo>
                  <a:lnTo>
                    <a:pt x="8804837" y="1402052"/>
                  </a:lnTo>
                  <a:lnTo>
                    <a:pt x="8864138" y="1402133"/>
                  </a:lnTo>
                  <a:lnTo>
                    <a:pt x="8923941" y="1402149"/>
                  </a:lnTo>
                  <a:lnTo>
                    <a:pt x="8984256" y="1402101"/>
                  </a:lnTo>
                  <a:lnTo>
                    <a:pt x="9045092" y="1401985"/>
                  </a:lnTo>
                  <a:lnTo>
                    <a:pt x="9106459" y="1401803"/>
                  </a:lnTo>
                  <a:lnTo>
                    <a:pt x="9168365" y="1401554"/>
                  </a:lnTo>
                  <a:lnTo>
                    <a:pt x="9230820" y="1401235"/>
                  </a:lnTo>
                  <a:lnTo>
                    <a:pt x="9293833" y="1400847"/>
                  </a:lnTo>
                  <a:lnTo>
                    <a:pt x="9357413" y="1400389"/>
                  </a:lnTo>
                  <a:lnTo>
                    <a:pt x="9421568" y="1399859"/>
                  </a:lnTo>
                  <a:lnTo>
                    <a:pt x="9486309" y="1399258"/>
                  </a:lnTo>
                  <a:lnTo>
                    <a:pt x="9551645" y="1398583"/>
                  </a:lnTo>
                  <a:lnTo>
                    <a:pt x="9617583" y="1397836"/>
                  </a:lnTo>
                  <a:lnTo>
                    <a:pt x="9684135" y="1397013"/>
                  </a:lnTo>
                  <a:lnTo>
                    <a:pt x="9751308" y="1396115"/>
                  </a:lnTo>
                  <a:lnTo>
                    <a:pt x="9819112" y="1395141"/>
                  </a:lnTo>
                  <a:lnTo>
                    <a:pt x="9887556" y="1394090"/>
                  </a:lnTo>
                  <a:lnTo>
                    <a:pt x="9956650" y="1392962"/>
                  </a:lnTo>
                  <a:lnTo>
                    <a:pt x="10026402" y="1391754"/>
                  </a:lnTo>
                  <a:lnTo>
                    <a:pt x="10096821" y="1390467"/>
                  </a:lnTo>
                  <a:lnTo>
                    <a:pt x="10167917" y="1389100"/>
                  </a:lnTo>
                  <a:lnTo>
                    <a:pt x="10239699" y="1387651"/>
                  </a:lnTo>
                  <a:lnTo>
                    <a:pt x="10312175" y="1386121"/>
                  </a:lnTo>
                  <a:lnTo>
                    <a:pt x="10385356" y="1384508"/>
                  </a:lnTo>
                  <a:lnTo>
                    <a:pt x="10459250" y="1382810"/>
                  </a:lnTo>
                  <a:lnTo>
                    <a:pt x="10533867" y="1381029"/>
                  </a:lnTo>
                  <a:lnTo>
                    <a:pt x="10609215" y="1379162"/>
                  </a:lnTo>
                  <a:lnTo>
                    <a:pt x="10685303" y="1377209"/>
                  </a:lnTo>
                  <a:lnTo>
                    <a:pt x="10762142" y="1375169"/>
                  </a:lnTo>
                  <a:lnTo>
                    <a:pt x="10839739" y="1373041"/>
                  </a:lnTo>
                  <a:lnTo>
                    <a:pt x="10918104" y="1370824"/>
                  </a:lnTo>
                  <a:lnTo>
                    <a:pt x="10997247" y="1368517"/>
                  </a:lnTo>
                  <a:lnTo>
                    <a:pt x="11077176" y="1366121"/>
                  </a:lnTo>
                  <a:lnTo>
                    <a:pt x="11157901" y="1363633"/>
                  </a:lnTo>
                  <a:lnTo>
                    <a:pt x="11239430" y="1361053"/>
                  </a:lnTo>
                  <a:lnTo>
                    <a:pt x="11321773" y="1358380"/>
                  </a:lnTo>
                  <a:lnTo>
                    <a:pt x="11404939" y="1355613"/>
                  </a:lnTo>
                  <a:lnTo>
                    <a:pt x="11488937" y="1352752"/>
                  </a:lnTo>
                  <a:lnTo>
                    <a:pt x="11573777" y="1349796"/>
                  </a:lnTo>
                  <a:lnTo>
                    <a:pt x="11659467" y="1346743"/>
                  </a:lnTo>
                  <a:lnTo>
                    <a:pt x="11746016" y="1343593"/>
                  </a:lnTo>
                  <a:lnTo>
                    <a:pt x="11833434" y="1340346"/>
                  </a:lnTo>
                  <a:lnTo>
                    <a:pt x="11921730" y="1336999"/>
                  </a:lnTo>
                  <a:lnTo>
                    <a:pt x="12010912" y="1333553"/>
                  </a:lnTo>
                  <a:lnTo>
                    <a:pt x="12100991" y="1330007"/>
                  </a:lnTo>
                  <a:lnTo>
                    <a:pt x="12191975" y="1326359"/>
                  </a:lnTo>
                  <a:lnTo>
                    <a:pt x="12191975" y="0"/>
                  </a:lnTo>
                  <a:close/>
                </a:path>
              </a:pathLst>
            </a:custGeom>
            <a:noFill/>
            <a:ln cap="flat" cmpd="sng" w="190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/>
            </a:p>
          </p:txBody>
        </p:sp>
        <p:sp>
          <p:nvSpPr>
            <p:cNvPr id="104" name="Google Shape;104;p20"/>
            <p:cNvSpPr/>
            <p:nvPr/>
          </p:nvSpPr>
          <p:spPr>
            <a:xfrm>
              <a:off x="24" y="0"/>
              <a:ext cx="12192000" cy="1402715"/>
            </a:xfrm>
            <a:custGeom>
              <a:rect b="b" l="l" r="r" t="t"/>
              <a:pathLst>
                <a:path extrusionOk="0" h="1402715" w="12192000">
                  <a:moveTo>
                    <a:pt x="8923941" y="1402149"/>
                  </a:moveTo>
                  <a:lnTo>
                    <a:pt x="8864138" y="1402133"/>
                  </a:lnTo>
                  <a:lnTo>
                    <a:pt x="8804837" y="1402052"/>
                  </a:lnTo>
                  <a:lnTo>
                    <a:pt x="8746031" y="1401908"/>
                  </a:lnTo>
                  <a:lnTo>
                    <a:pt x="8687709" y="1401701"/>
                  </a:lnTo>
                  <a:lnTo>
                    <a:pt x="8629863" y="1401431"/>
                  </a:lnTo>
                  <a:lnTo>
                    <a:pt x="8572483" y="1401101"/>
                  </a:lnTo>
                  <a:lnTo>
                    <a:pt x="8515560" y="1400710"/>
                  </a:lnTo>
                  <a:lnTo>
                    <a:pt x="8459085" y="1400260"/>
                  </a:lnTo>
                  <a:lnTo>
                    <a:pt x="8403049" y="1399752"/>
                  </a:lnTo>
                  <a:lnTo>
                    <a:pt x="8347443" y="1399185"/>
                  </a:lnTo>
                  <a:lnTo>
                    <a:pt x="8292258" y="1398562"/>
                  </a:lnTo>
                  <a:lnTo>
                    <a:pt x="8237484" y="1397882"/>
                  </a:lnTo>
                  <a:lnTo>
                    <a:pt x="8183112" y="1397148"/>
                  </a:lnTo>
                  <a:lnTo>
                    <a:pt x="8129134" y="1396358"/>
                  </a:lnTo>
                  <a:lnTo>
                    <a:pt x="8075539" y="1395516"/>
                  </a:lnTo>
                  <a:lnTo>
                    <a:pt x="8022320" y="1394620"/>
                  </a:lnTo>
                  <a:lnTo>
                    <a:pt x="7969466" y="1393672"/>
                  </a:lnTo>
                  <a:lnTo>
                    <a:pt x="7916969" y="1392674"/>
                  </a:lnTo>
                  <a:lnTo>
                    <a:pt x="7864819" y="1391625"/>
                  </a:lnTo>
                  <a:lnTo>
                    <a:pt x="7813008" y="1390527"/>
                  </a:lnTo>
                  <a:lnTo>
                    <a:pt x="7761526" y="1389380"/>
                  </a:lnTo>
                  <a:lnTo>
                    <a:pt x="7710364" y="1388185"/>
                  </a:lnTo>
                  <a:lnTo>
                    <a:pt x="7659512" y="1386944"/>
                  </a:lnTo>
                  <a:lnTo>
                    <a:pt x="7608963" y="1385656"/>
                  </a:lnTo>
                  <a:lnTo>
                    <a:pt x="7558706" y="1384323"/>
                  </a:lnTo>
                  <a:lnTo>
                    <a:pt x="7508733" y="1382946"/>
                  </a:lnTo>
                  <a:lnTo>
                    <a:pt x="7459034" y="1381525"/>
                  </a:lnTo>
                  <a:lnTo>
                    <a:pt x="7409600" y="1380062"/>
                  </a:lnTo>
                  <a:lnTo>
                    <a:pt x="7360422" y="1378556"/>
                  </a:lnTo>
                  <a:lnTo>
                    <a:pt x="7311491" y="1377010"/>
                  </a:lnTo>
                  <a:lnTo>
                    <a:pt x="7262798" y="1375423"/>
                  </a:lnTo>
                  <a:lnTo>
                    <a:pt x="7214333" y="1373797"/>
                  </a:lnTo>
                  <a:lnTo>
                    <a:pt x="7166088" y="1372132"/>
                  </a:lnTo>
                  <a:lnTo>
                    <a:pt x="7118053" y="1370430"/>
                  </a:lnTo>
                  <a:lnTo>
                    <a:pt x="7070219" y="1368690"/>
                  </a:lnTo>
                  <a:lnTo>
                    <a:pt x="7022578" y="1366915"/>
                  </a:lnTo>
                  <a:lnTo>
                    <a:pt x="6975119" y="1365105"/>
                  </a:lnTo>
                  <a:lnTo>
                    <a:pt x="6927834" y="1363260"/>
                  </a:lnTo>
                  <a:lnTo>
                    <a:pt x="6880713" y="1361381"/>
                  </a:lnTo>
                  <a:lnTo>
                    <a:pt x="6833748" y="1359470"/>
                  </a:lnTo>
                  <a:lnTo>
                    <a:pt x="6786930" y="1357527"/>
                  </a:lnTo>
                  <a:lnTo>
                    <a:pt x="6740248" y="1355553"/>
                  </a:lnTo>
                  <a:lnTo>
                    <a:pt x="6693695" y="1353549"/>
                  </a:lnTo>
                  <a:lnTo>
                    <a:pt x="6647260" y="1351515"/>
                  </a:lnTo>
                  <a:lnTo>
                    <a:pt x="6600935" y="1349453"/>
                  </a:lnTo>
                  <a:lnTo>
                    <a:pt x="6554711" y="1347363"/>
                  </a:lnTo>
                  <a:lnTo>
                    <a:pt x="6508578" y="1345247"/>
                  </a:lnTo>
                  <a:lnTo>
                    <a:pt x="6462527" y="1343104"/>
                  </a:lnTo>
                  <a:lnTo>
                    <a:pt x="6416550" y="1340936"/>
                  </a:lnTo>
                  <a:lnTo>
                    <a:pt x="6370636" y="1338744"/>
                  </a:lnTo>
                  <a:lnTo>
                    <a:pt x="6324778" y="1336528"/>
                  </a:lnTo>
                  <a:lnTo>
                    <a:pt x="6278965" y="1334290"/>
                  </a:lnTo>
                  <a:lnTo>
                    <a:pt x="6233188" y="1332029"/>
                  </a:lnTo>
                  <a:lnTo>
                    <a:pt x="6187439" y="1329748"/>
                  </a:lnTo>
                  <a:lnTo>
                    <a:pt x="6141709" y="1327447"/>
                  </a:lnTo>
                  <a:lnTo>
                    <a:pt x="6095987" y="1325126"/>
                  </a:lnTo>
                  <a:lnTo>
                    <a:pt x="6050266" y="1322787"/>
                  </a:lnTo>
                  <a:lnTo>
                    <a:pt x="6004535" y="1320430"/>
                  </a:lnTo>
                  <a:lnTo>
                    <a:pt x="5958787" y="1318056"/>
                  </a:lnTo>
                  <a:lnTo>
                    <a:pt x="5913010" y="1315667"/>
                  </a:lnTo>
                  <a:lnTo>
                    <a:pt x="5867197" y="1313262"/>
                  </a:lnTo>
                  <a:lnTo>
                    <a:pt x="5821339" y="1310843"/>
                  </a:lnTo>
                  <a:lnTo>
                    <a:pt x="5775425" y="1308410"/>
                  </a:lnTo>
                  <a:lnTo>
                    <a:pt x="5729448" y="1305965"/>
                  </a:lnTo>
                  <a:lnTo>
                    <a:pt x="5683397" y="1303508"/>
                  </a:lnTo>
                  <a:lnTo>
                    <a:pt x="5637264" y="1301040"/>
                  </a:lnTo>
                  <a:lnTo>
                    <a:pt x="5591040" y="1298562"/>
                  </a:lnTo>
                  <a:lnTo>
                    <a:pt x="5544715" y="1296074"/>
                  </a:lnTo>
                  <a:lnTo>
                    <a:pt x="5498280" y="1293578"/>
                  </a:lnTo>
                  <a:lnTo>
                    <a:pt x="5405045" y="1288564"/>
                  </a:lnTo>
                  <a:lnTo>
                    <a:pt x="5358227" y="1286048"/>
                  </a:lnTo>
                  <a:lnTo>
                    <a:pt x="5311262" y="1283527"/>
                  </a:lnTo>
                  <a:lnTo>
                    <a:pt x="5264141" y="1281001"/>
                  </a:lnTo>
                  <a:lnTo>
                    <a:pt x="5216856" y="1278472"/>
                  </a:lnTo>
                  <a:lnTo>
                    <a:pt x="5169397" y="1275940"/>
                  </a:lnTo>
                  <a:lnTo>
                    <a:pt x="5121756" y="1273406"/>
                  </a:lnTo>
                  <a:lnTo>
                    <a:pt x="5073922" y="1270872"/>
                  </a:lnTo>
                  <a:lnTo>
                    <a:pt x="5025887" y="1268337"/>
                  </a:lnTo>
                  <a:lnTo>
                    <a:pt x="4977642" y="1265804"/>
                  </a:lnTo>
                  <a:lnTo>
                    <a:pt x="4929177" y="1263271"/>
                  </a:lnTo>
                  <a:lnTo>
                    <a:pt x="4880484" y="1260741"/>
                  </a:lnTo>
                  <a:lnTo>
                    <a:pt x="4831553" y="1258215"/>
                  </a:lnTo>
                  <a:lnTo>
                    <a:pt x="4782375" y="1255692"/>
                  </a:lnTo>
                  <a:lnTo>
                    <a:pt x="4732941" y="1253175"/>
                  </a:lnTo>
                  <a:lnTo>
                    <a:pt x="4683242" y="1250663"/>
                  </a:lnTo>
                  <a:lnTo>
                    <a:pt x="4633269" y="1248157"/>
                  </a:lnTo>
                  <a:lnTo>
                    <a:pt x="4583012" y="1245659"/>
                  </a:lnTo>
                  <a:lnTo>
                    <a:pt x="4532463" y="1243170"/>
                  </a:lnTo>
                  <a:lnTo>
                    <a:pt x="4481611" y="1240689"/>
                  </a:lnTo>
                  <a:lnTo>
                    <a:pt x="4430449" y="1238219"/>
                  </a:lnTo>
                  <a:lnTo>
                    <a:pt x="4378967" y="1235759"/>
                  </a:lnTo>
                  <a:lnTo>
                    <a:pt x="4327156" y="1233310"/>
                  </a:lnTo>
                  <a:lnTo>
                    <a:pt x="4275006" y="1230875"/>
                  </a:lnTo>
                  <a:lnTo>
                    <a:pt x="4222509" y="1228452"/>
                  </a:lnTo>
                  <a:lnTo>
                    <a:pt x="4169655" y="1226044"/>
                  </a:lnTo>
                  <a:lnTo>
                    <a:pt x="4116436" y="1223650"/>
                  </a:lnTo>
                  <a:lnTo>
                    <a:pt x="4062841" y="1221272"/>
                  </a:lnTo>
                  <a:lnTo>
                    <a:pt x="4008863" y="1218911"/>
                  </a:lnTo>
                  <a:lnTo>
                    <a:pt x="3954491" y="1216568"/>
                  </a:lnTo>
                  <a:lnTo>
                    <a:pt x="3899717" y="1214242"/>
                  </a:lnTo>
                  <a:lnTo>
                    <a:pt x="3844532" y="1211936"/>
                  </a:lnTo>
                  <a:lnTo>
                    <a:pt x="3788926" y="1209650"/>
                  </a:lnTo>
                  <a:lnTo>
                    <a:pt x="3732890" y="1207384"/>
                  </a:lnTo>
                  <a:lnTo>
                    <a:pt x="3676415" y="1205140"/>
                  </a:lnTo>
                  <a:lnTo>
                    <a:pt x="3619492" y="1202919"/>
                  </a:lnTo>
                  <a:lnTo>
                    <a:pt x="3562112" y="1200721"/>
                  </a:lnTo>
                  <a:lnTo>
                    <a:pt x="3504266" y="1198547"/>
                  </a:lnTo>
                  <a:lnTo>
                    <a:pt x="3445944" y="1196398"/>
                  </a:lnTo>
                  <a:lnTo>
                    <a:pt x="3387138" y="1194275"/>
                  </a:lnTo>
                  <a:lnTo>
                    <a:pt x="3327837" y="1192178"/>
                  </a:lnTo>
                  <a:lnTo>
                    <a:pt x="3268034" y="1190109"/>
                  </a:lnTo>
                  <a:lnTo>
                    <a:pt x="3207719" y="1188068"/>
                  </a:lnTo>
                  <a:lnTo>
                    <a:pt x="3146883" y="1186057"/>
                  </a:lnTo>
                  <a:lnTo>
                    <a:pt x="3085516" y="1184075"/>
                  </a:lnTo>
                  <a:lnTo>
                    <a:pt x="3023610" y="1182124"/>
                  </a:lnTo>
                  <a:lnTo>
                    <a:pt x="2961155" y="1180205"/>
                  </a:lnTo>
                  <a:lnTo>
                    <a:pt x="2898142" y="1178319"/>
                  </a:lnTo>
                  <a:lnTo>
                    <a:pt x="2834562" y="1176465"/>
                  </a:lnTo>
                  <a:lnTo>
                    <a:pt x="2770407" y="1174646"/>
                  </a:lnTo>
                  <a:lnTo>
                    <a:pt x="2705666" y="1172862"/>
                  </a:lnTo>
                  <a:lnTo>
                    <a:pt x="2640330" y="1171114"/>
                  </a:lnTo>
                  <a:lnTo>
                    <a:pt x="2574392" y="1169402"/>
                  </a:lnTo>
                  <a:lnTo>
                    <a:pt x="2507840" y="1167728"/>
                  </a:lnTo>
                  <a:lnTo>
                    <a:pt x="2440667" y="1166092"/>
                  </a:lnTo>
                  <a:lnTo>
                    <a:pt x="2372863" y="1164496"/>
                  </a:lnTo>
                  <a:lnTo>
                    <a:pt x="2304419" y="1162939"/>
                  </a:lnTo>
                  <a:lnTo>
                    <a:pt x="2235325" y="1161423"/>
                  </a:lnTo>
                  <a:lnTo>
                    <a:pt x="2165573" y="1159949"/>
                  </a:lnTo>
                  <a:lnTo>
                    <a:pt x="2095154" y="1158518"/>
                  </a:lnTo>
                  <a:lnTo>
                    <a:pt x="2024058" y="1157130"/>
                  </a:lnTo>
                  <a:lnTo>
                    <a:pt x="1952276" y="1155786"/>
                  </a:lnTo>
                  <a:lnTo>
                    <a:pt x="1879800" y="1154487"/>
                  </a:lnTo>
                  <a:lnTo>
                    <a:pt x="1806619" y="1153234"/>
                  </a:lnTo>
                  <a:lnTo>
                    <a:pt x="1732725" y="1152028"/>
                  </a:lnTo>
                  <a:lnTo>
                    <a:pt x="1658108" y="1150869"/>
                  </a:lnTo>
                  <a:lnTo>
                    <a:pt x="1582760" y="1149758"/>
                  </a:lnTo>
                  <a:lnTo>
                    <a:pt x="1506672" y="1148697"/>
                  </a:lnTo>
                  <a:lnTo>
                    <a:pt x="1429833" y="1147686"/>
                  </a:lnTo>
                  <a:lnTo>
                    <a:pt x="1352236" y="1146726"/>
                  </a:lnTo>
                  <a:lnTo>
                    <a:pt x="1273870" y="1145817"/>
                  </a:lnTo>
                  <a:lnTo>
                    <a:pt x="1194728" y="1144961"/>
                  </a:lnTo>
                  <a:lnTo>
                    <a:pt x="1114799" y="1144159"/>
                  </a:lnTo>
                  <a:lnTo>
                    <a:pt x="1034074" y="1143410"/>
                  </a:lnTo>
                  <a:lnTo>
                    <a:pt x="952545" y="1142717"/>
                  </a:lnTo>
                  <a:lnTo>
                    <a:pt x="870202" y="1142080"/>
                  </a:lnTo>
                  <a:lnTo>
                    <a:pt x="787036" y="1141499"/>
                  </a:lnTo>
                  <a:lnTo>
                    <a:pt x="703038" y="1140976"/>
                  </a:lnTo>
                  <a:lnTo>
                    <a:pt x="618198" y="1140511"/>
                  </a:lnTo>
                  <a:lnTo>
                    <a:pt x="532508" y="1140106"/>
                  </a:lnTo>
                  <a:lnTo>
                    <a:pt x="445959" y="1139761"/>
                  </a:lnTo>
                  <a:lnTo>
                    <a:pt x="358541" y="1139476"/>
                  </a:lnTo>
                  <a:lnTo>
                    <a:pt x="270245" y="1139254"/>
                  </a:lnTo>
                  <a:lnTo>
                    <a:pt x="181063" y="1139093"/>
                  </a:lnTo>
                  <a:lnTo>
                    <a:pt x="90984" y="1138997"/>
                  </a:lnTo>
                  <a:lnTo>
                    <a:pt x="0" y="1138964"/>
                  </a:lnTo>
                  <a:lnTo>
                    <a:pt x="0" y="0"/>
                  </a:lnTo>
                  <a:lnTo>
                    <a:pt x="12191975" y="0"/>
                  </a:lnTo>
                  <a:lnTo>
                    <a:pt x="12191975" y="1326359"/>
                  </a:lnTo>
                  <a:lnTo>
                    <a:pt x="12100991" y="1330007"/>
                  </a:lnTo>
                  <a:lnTo>
                    <a:pt x="12010912" y="1333553"/>
                  </a:lnTo>
                  <a:lnTo>
                    <a:pt x="11921730" y="1336999"/>
                  </a:lnTo>
                  <a:lnTo>
                    <a:pt x="11833434" y="1340346"/>
                  </a:lnTo>
                  <a:lnTo>
                    <a:pt x="11746016" y="1343593"/>
                  </a:lnTo>
                  <a:lnTo>
                    <a:pt x="11659467" y="1346743"/>
                  </a:lnTo>
                  <a:lnTo>
                    <a:pt x="11573777" y="1349796"/>
                  </a:lnTo>
                  <a:lnTo>
                    <a:pt x="11488937" y="1352752"/>
                  </a:lnTo>
                  <a:lnTo>
                    <a:pt x="11404939" y="1355613"/>
                  </a:lnTo>
                  <a:lnTo>
                    <a:pt x="11321773" y="1358380"/>
                  </a:lnTo>
                  <a:lnTo>
                    <a:pt x="11239430" y="1361053"/>
                  </a:lnTo>
                  <a:lnTo>
                    <a:pt x="11157901" y="1363633"/>
                  </a:lnTo>
                  <a:lnTo>
                    <a:pt x="11077176" y="1366121"/>
                  </a:lnTo>
                  <a:lnTo>
                    <a:pt x="10997247" y="1368517"/>
                  </a:lnTo>
                  <a:lnTo>
                    <a:pt x="10918104" y="1370824"/>
                  </a:lnTo>
                  <a:lnTo>
                    <a:pt x="10839739" y="1373041"/>
                  </a:lnTo>
                  <a:lnTo>
                    <a:pt x="10762142" y="1375169"/>
                  </a:lnTo>
                  <a:lnTo>
                    <a:pt x="10685303" y="1377209"/>
                  </a:lnTo>
                  <a:lnTo>
                    <a:pt x="10609215" y="1379162"/>
                  </a:lnTo>
                  <a:lnTo>
                    <a:pt x="10533867" y="1381029"/>
                  </a:lnTo>
                  <a:lnTo>
                    <a:pt x="10459250" y="1382811"/>
                  </a:lnTo>
                  <a:lnTo>
                    <a:pt x="10385356" y="1384508"/>
                  </a:lnTo>
                  <a:lnTo>
                    <a:pt x="10312175" y="1386121"/>
                  </a:lnTo>
                  <a:lnTo>
                    <a:pt x="10239699" y="1387651"/>
                  </a:lnTo>
                  <a:lnTo>
                    <a:pt x="10167917" y="1389100"/>
                  </a:lnTo>
                  <a:lnTo>
                    <a:pt x="10096821" y="1390467"/>
                  </a:lnTo>
                  <a:lnTo>
                    <a:pt x="10026402" y="1391754"/>
                  </a:lnTo>
                  <a:lnTo>
                    <a:pt x="9956650" y="1392962"/>
                  </a:lnTo>
                  <a:lnTo>
                    <a:pt x="9887556" y="1394091"/>
                  </a:lnTo>
                  <a:lnTo>
                    <a:pt x="9819112" y="1395141"/>
                  </a:lnTo>
                  <a:lnTo>
                    <a:pt x="9751308" y="1396115"/>
                  </a:lnTo>
                  <a:lnTo>
                    <a:pt x="9684135" y="1397013"/>
                  </a:lnTo>
                  <a:lnTo>
                    <a:pt x="9617583" y="1397836"/>
                  </a:lnTo>
                  <a:lnTo>
                    <a:pt x="9551645" y="1398584"/>
                  </a:lnTo>
                  <a:lnTo>
                    <a:pt x="9486309" y="1399258"/>
                  </a:lnTo>
                  <a:lnTo>
                    <a:pt x="9421568" y="1399859"/>
                  </a:lnTo>
                  <a:lnTo>
                    <a:pt x="9357413" y="1400389"/>
                  </a:lnTo>
                  <a:lnTo>
                    <a:pt x="9293833" y="1400847"/>
                  </a:lnTo>
                  <a:lnTo>
                    <a:pt x="9230820" y="1401235"/>
                  </a:lnTo>
                  <a:lnTo>
                    <a:pt x="9168365" y="1401554"/>
                  </a:lnTo>
                  <a:lnTo>
                    <a:pt x="9106459" y="1401803"/>
                  </a:lnTo>
                  <a:lnTo>
                    <a:pt x="9045092" y="1401985"/>
                  </a:lnTo>
                  <a:lnTo>
                    <a:pt x="8984256" y="1402101"/>
                  </a:lnTo>
                  <a:lnTo>
                    <a:pt x="8923941" y="1402149"/>
                  </a:ln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/>
            </a:p>
          </p:txBody>
        </p:sp>
      </p:grpSp>
      <p:grpSp>
        <p:nvGrpSpPr>
          <p:cNvPr id="105" name="Google Shape;105;p20"/>
          <p:cNvGrpSpPr/>
          <p:nvPr/>
        </p:nvGrpSpPr>
        <p:grpSpPr>
          <a:xfrm>
            <a:off x="0" y="4439924"/>
            <a:ext cx="9144000" cy="703897"/>
            <a:chOff x="0" y="5919899"/>
            <a:chExt cx="12192000" cy="938530"/>
          </a:xfrm>
        </p:grpSpPr>
        <p:sp>
          <p:nvSpPr>
            <p:cNvPr id="106" name="Google Shape;106;p20"/>
            <p:cNvSpPr/>
            <p:nvPr/>
          </p:nvSpPr>
          <p:spPr>
            <a:xfrm>
              <a:off x="0" y="5919899"/>
              <a:ext cx="12192000" cy="938530"/>
            </a:xfrm>
            <a:custGeom>
              <a:rect b="b" l="l" r="r" t="t"/>
              <a:pathLst>
                <a:path extrusionOk="0" h="938529" w="12192000">
                  <a:moveTo>
                    <a:pt x="12191999" y="938099"/>
                  </a:moveTo>
                  <a:lnTo>
                    <a:pt x="0" y="938099"/>
                  </a:lnTo>
                  <a:lnTo>
                    <a:pt x="0" y="63503"/>
                  </a:lnTo>
                  <a:lnTo>
                    <a:pt x="19653" y="34353"/>
                  </a:lnTo>
                  <a:lnTo>
                    <a:pt x="56935" y="9217"/>
                  </a:lnTo>
                  <a:lnTo>
                    <a:pt x="102590" y="0"/>
                  </a:lnTo>
                  <a:lnTo>
                    <a:pt x="12074809" y="0"/>
                  </a:lnTo>
                  <a:lnTo>
                    <a:pt x="12119694" y="8928"/>
                  </a:lnTo>
                  <a:lnTo>
                    <a:pt x="12157746" y="34353"/>
                  </a:lnTo>
                  <a:lnTo>
                    <a:pt x="12183171" y="72405"/>
                  </a:lnTo>
                  <a:lnTo>
                    <a:pt x="12191999" y="116279"/>
                  </a:lnTo>
                  <a:lnTo>
                    <a:pt x="12191999" y="938099"/>
                  </a:ln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/>
            </a:p>
          </p:txBody>
        </p:sp>
        <p:sp>
          <p:nvSpPr>
            <p:cNvPr id="107" name="Google Shape;107;p20"/>
            <p:cNvSpPr/>
            <p:nvPr/>
          </p:nvSpPr>
          <p:spPr>
            <a:xfrm>
              <a:off x="0" y="5919899"/>
              <a:ext cx="12192000" cy="116839"/>
            </a:xfrm>
            <a:custGeom>
              <a:rect b="b" l="l" r="r" t="t"/>
              <a:pathLst>
                <a:path extrusionOk="0" h="116839" w="12192000">
                  <a:moveTo>
                    <a:pt x="102590" y="0"/>
                  </a:moveTo>
                  <a:lnTo>
                    <a:pt x="12074809" y="0"/>
                  </a:lnTo>
                  <a:lnTo>
                    <a:pt x="12097798" y="2274"/>
                  </a:lnTo>
                  <a:lnTo>
                    <a:pt x="12139881" y="19706"/>
                  </a:lnTo>
                  <a:lnTo>
                    <a:pt x="12172393" y="52217"/>
                  </a:lnTo>
                  <a:lnTo>
                    <a:pt x="12189825" y="94301"/>
                  </a:lnTo>
                  <a:lnTo>
                    <a:pt x="12191999" y="116279"/>
                  </a:lnTo>
                </a:path>
                <a:path extrusionOk="0" h="116839" w="12192000">
                  <a:moveTo>
                    <a:pt x="0" y="63503"/>
                  </a:moveTo>
                  <a:lnTo>
                    <a:pt x="19653" y="34353"/>
                  </a:lnTo>
                  <a:lnTo>
                    <a:pt x="56935" y="9217"/>
                  </a:lnTo>
                  <a:lnTo>
                    <a:pt x="102590" y="0"/>
                  </a:lnTo>
                </a:path>
              </a:pathLst>
            </a:custGeom>
            <a:noFill/>
            <a:ln cap="flat" cmpd="sng" w="190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/>
            </a:p>
          </p:txBody>
        </p:sp>
      </p:grpSp>
      <p:sp>
        <p:nvSpPr>
          <p:cNvPr id="108" name="Google Shape;108;p20"/>
          <p:cNvSpPr txBox="1"/>
          <p:nvPr/>
        </p:nvSpPr>
        <p:spPr>
          <a:xfrm>
            <a:off x="89991" y="4489360"/>
            <a:ext cx="3392805" cy="431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MISSION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 is a nurturing ground for an individual’s holistic development to make effective contribution to the society in a dynamic environment</a:t>
            </a:r>
            <a:endParaRPr sz="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9" name="Google Shape;109;p20"/>
          <p:cNvSpPr txBox="1"/>
          <p:nvPr/>
        </p:nvSpPr>
        <p:spPr>
          <a:xfrm>
            <a:off x="4190758" y="4522604"/>
            <a:ext cx="1067276" cy="306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VISION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6539381" y="4489360"/>
            <a:ext cx="2042160" cy="557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CORE	VALUES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241300" marR="228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Faith in God | Moral Uprightness Love of Fellow Beings</a:t>
            </a:r>
            <a:endParaRPr sz="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Social Responsibility | Pursuit of Excellence</a:t>
            </a:r>
            <a:endParaRPr sz="8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9650" y="174125"/>
            <a:ext cx="1538476" cy="5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>
            <p:ph type="title"/>
          </p:nvPr>
        </p:nvSpPr>
        <p:spPr>
          <a:xfrm>
            <a:off x="1036075" y="1362900"/>
            <a:ext cx="7071900" cy="14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1231900" lvl="0" marL="1244600" marR="0" rtl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latin typeface="Lexend Medium"/>
                <a:ea typeface="Lexend Medium"/>
                <a:cs typeface="Lexend Medium"/>
                <a:sym typeface="Lexend Medium"/>
              </a:rPr>
              <a:t>DBMS PROJECT (BCA 481) 2024 </a:t>
            </a:r>
            <a:endParaRPr b="0" sz="14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-1231900" lvl="0" marL="1244600" marR="0" rtl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marR="241300" rtl="0" algn="ctr">
              <a:lnSpc>
                <a:spcPct val="137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900">
                <a:latin typeface="Lexend Medium"/>
                <a:ea typeface="Lexend Medium"/>
                <a:cs typeface="Lexend Medium"/>
                <a:sym typeface="Lexend Medium"/>
              </a:rPr>
              <a:t>     </a:t>
            </a:r>
            <a:r>
              <a:rPr b="0" lang="en" sz="2200">
                <a:latin typeface="Lexend Medium"/>
                <a:ea typeface="Lexend Medium"/>
                <a:cs typeface="Lexend Medium"/>
                <a:sym typeface="Lexend Medium"/>
              </a:rPr>
              <a:t> </a:t>
            </a:r>
            <a:r>
              <a:rPr lang="en" sz="2800">
                <a:solidFill>
                  <a:srgbClr val="6AA84F"/>
                </a:solidFill>
                <a:latin typeface="Comic Sans MS"/>
                <a:ea typeface="Comic Sans MS"/>
                <a:cs typeface="Comic Sans MS"/>
                <a:sym typeface="Comic Sans MS"/>
              </a:rPr>
              <a:t>Eco Harbour</a:t>
            </a:r>
            <a:endParaRPr sz="21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241300" rtl="0" algn="ctr">
              <a:lnSpc>
                <a:spcPct val="137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latin typeface="Lexend Medium"/>
                <a:ea typeface="Lexend Medium"/>
                <a:cs typeface="Lexend Medium"/>
                <a:sym typeface="Lexend Medium"/>
              </a:rPr>
              <a:t>       Navigating </a:t>
            </a:r>
            <a:r>
              <a:rPr b="0" lang="en" sz="2100">
                <a:latin typeface="Lexend Medium"/>
                <a:ea typeface="Lexend Medium"/>
                <a:cs typeface="Lexend Medium"/>
                <a:sym typeface="Lexend Medium"/>
              </a:rPr>
              <a:t>Tomorrow's</a:t>
            </a:r>
            <a:r>
              <a:rPr b="0" lang="en" sz="2100">
                <a:latin typeface="Lexend Medium"/>
                <a:ea typeface="Lexend Medium"/>
                <a:cs typeface="Lexend Medium"/>
                <a:sym typeface="Lexend Medium"/>
              </a:rPr>
              <a:t> Ocean Today</a:t>
            </a:r>
            <a:endParaRPr b="0" sz="210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5714075" y="3289075"/>
            <a:ext cx="31803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Team Members: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Gaurav Jain		           -   2241129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Greeshma Girish C		-   2241130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Navaneeth Kishore C.H	-   2241144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399352" y="3408825"/>
            <a:ext cx="1995600" cy="7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Under the supervision of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Dr.Sreeja C.S.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Ass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istant</a:t>
            </a: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 Professor)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8894386" y="4789494"/>
            <a:ext cx="723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0"/>
          <p:cNvSpPr txBox="1"/>
          <p:nvPr>
            <p:ph idx="12" type="sldNum"/>
          </p:nvPr>
        </p:nvSpPr>
        <p:spPr>
          <a:xfrm>
            <a:off x="9279508" y="4794442"/>
            <a:ext cx="1728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0" name="Google Shape;200;p29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201" name="Google Shape;201;p29"/>
          <p:cNvSpPr txBox="1"/>
          <p:nvPr>
            <p:ph idx="11" type="ftr"/>
          </p:nvPr>
        </p:nvSpPr>
        <p:spPr>
          <a:xfrm>
            <a:off x="3895273" y="4848225"/>
            <a:ext cx="16965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202" name="Google Shape;202;p29"/>
          <p:cNvSpPr txBox="1"/>
          <p:nvPr>
            <p:ph type="title"/>
          </p:nvPr>
        </p:nvSpPr>
        <p:spPr>
          <a:xfrm>
            <a:off x="366469" y="109361"/>
            <a:ext cx="3863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Data Flow</a:t>
            </a: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 Diagram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4" name="Google Shape;20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3850" y="1303550"/>
            <a:ext cx="4439875" cy="316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475" y="1010893"/>
            <a:ext cx="3622477" cy="3590634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9"/>
          <p:cNvSpPr txBox="1"/>
          <p:nvPr/>
        </p:nvSpPr>
        <p:spPr>
          <a:xfrm>
            <a:off x="798175" y="447222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1.DFD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9"/>
          <p:cNvSpPr txBox="1"/>
          <p:nvPr/>
        </p:nvSpPr>
        <p:spPr>
          <a:xfrm>
            <a:off x="5460800" y="447222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2.DFD(2)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3" name="Google Shape;213;p30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214" name="Google Shape;214;p30"/>
          <p:cNvSpPr txBox="1"/>
          <p:nvPr>
            <p:ph idx="11" type="ftr"/>
          </p:nvPr>
        </p:nvSpPr>
        <p:spPr>
          <a:xfrm>
            <a:off x="3895275" y="4848225"/>
            <a:ext cx="16965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pic>
        <p:nvPicPr>
          <p:cNvPr id="215" name="Google Shape;215;p30"/>
          <p:cNvPicPr preferRelativeResize="0"/>
          <p:nvPr/>
        </p:nvPicPr>
        <p:blipFill rotWithShape="1">
          <a:blip r:embed="rId3">
            <a:alphaModFix/>
          </a:blip>
          <a:srcRect b="3995" l="1540" r="1588" t="3727"/>
          <a:stretch/>
        </p:blipFill>
        <p:spPr>
          <a:xfrm>
            <a:off x="574893" y="659525"/>
            <a:ext cx="7994214" cy="39559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0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30"/>
          <p:cNvSpPr txBox="1"/>
          <p:nvPr>
            <p:ph type="title"/>
          </p:nvPr>
        </p:nvSpPr>
        <p:spPr>
          <a:xfrm>
            <a:off x="366469" y="109361"/>
            <a:ext cx="3863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ER Diagram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18" name="Google Shape;218;p30"/>
          <p:cNvSpPr txBox="1"/>
          <p:nvPr/>
        </p:nvSpPr>
        <p:spPr>
          <a:xfrm>
            <a:off x="3109675" y="450952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3.ERD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4" name="Google Shape;224;p31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/>
          </a:p>
        </p:txBody>
      </p:sp>
      <p:sp>
        <p:nvSpPr>
          <p:cNvPr id="225" name="Google Shape;225;p31"/>
          <p:cNvSpPr txBox="1"/>
          <p:nvPr>
            <p:ph idx="11" type="ftr"/>
          </p:nvPr>
        </p:nvSpPr>
        <p:spPr>
          <a:xfrm>
            <a:off x="3895273" y="4848225"/>
            <a:ext cx="16293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226" name="Google Shape;226;p31"/>
          <p:cNvSpPr txBox="1"/>
          <p:nvPr>
            <p:ph type="title"/>
          </p:nvPr>
        </p:nvSpPr>
        <p:spPr>
          <a:xfrm>
            <a:off x="366475" y="109350"/>
            <a:ext cx="657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Database in MongoDB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27" name="Google Shape;227;p31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8" name="Google Shape;228;p31"/>
          <p:cNvPicPr preferRelativeResize="0"/>
          <p:nvPr/>
        </p:nvPicPr>
        <p:blipFill rotWithShape="1">
          <a:blip r:embed="rId3">
            <a:alphaModFix/>
          </a:blip>
          <a:srcRect b="0" l="0" r="17871" t="0"/>
          <a:stretch/>
        </p:blipFill>
        <p:spPr>
          <a:xfrm>
            <a:off x="366475" y="1046500"/>
            <a:ext cx="4965500" cy="342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1"/>
          <p:cNvPicPr preferRelativeResize="0"/>
          <p:nvPr/>
        </p:nvPicPr>
        <p:blipFill rotWithShape="1">
          <a:blip r:embed="rId4">
            <a:alphaModFix/>
          </a:blip>
          <a:srcRect b="0" l="1118" r="26747" t="0"/>
          <a:stretch/>
        </p:blipFill>
        <p:spPr>
          <a:xfrm>
            <a:off x="5441900" y="1046500"/>
            <a:ext cx="3612250" cy="22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1"/>
          <p:cNvSpPr txBox="1"/>
          <p:nvPr/>
        </p:nvSpPr>
        <p:spPr>
          <a:xfrm>
            <a:off x="4128275" y="4421075"/>
            <a:ext cx="18141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4.Harbours table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6" name="Google Shape;236;p32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237" name="Google Shape;237;p32"/>
          <p:cNvSpPr txBox="1"/>
          <p:nvPr>
            <p:ph idx="11" type="ftr"/>
          </p:nvPr>
        </p:nvSpPr>
        <p:spPr>
          <a:xfrm>
            <a:off x="3895273" y="4848225"/>
            <a:ext cx="16293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238" name="Google Shape;238;p32"/>
          <p:cNvSpPr txBox="1"/>
          <p:nvPr>
            <p:ph type="title"/>
          </p:nvPr>
        </p:nvSpPr>
        <p:spPr>
          <a:xfrm>
            <a:off x="366475" y="109350"/>
            <a:ext cx="657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Database in MongoDB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39" name="Google Shape;239;p32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0" name="Google Shape;240;p32"/>
          <p:cNvPicPr preferRelativeResize="0"/>
          <p:nvPr/>
        </p:nvPicPr>
        <p:blipFill rotWithShape="1">
          <a:blip r:embed="rId3">
            <a:alphaModFix/>
          </a:blip>
          <a:srcRect b="0" l="22752" r="14152" t="0"/>
          <a:stretch/>
        </p:blipFill>
        <p:spPr>
          <a:xfrm>
            <a:off x="163975" y="1261875"/>
            <a:ext cx="4665426" cy="314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2"/>
          <p:cNvPicPr preferRelativeResize="0"/>
          <p:nvPr/>
        </p:nvPicPr>
        <p:blipFill rotWithShape="1">
          <a:blip r:embed="rId4">
            <a:alphaModFix/>
          </a:blip>
          <a:srcRect b="0" l="10777" r="7389" t="25777"/>
          <a:stretch/>
        </p:blipFill>
        <p:spPr>
          <a:xfrm>
            <a:off x="4880400" y="1261875"/>
            <a:ext cx="4181575" cy="216335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2"/>
          <p:cNvSpPr txBox="1"/>
          <p:nvPr/>
        </p:nvSpPr>
        <p:spPr>
          <a:xfrm>
            <a:off x="3209925" y="440795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5.Fish table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8" name="Google Shape;248;p33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249" name="Google Shape;249;p33"/>
          <p:cNvSpPr txBox="1"/>
          <p:nvPr>
            <p:ph idx="11" type="ftr"/>
          </p:nvPr>
        </p:nvSpPr>
        <p:spPr>
          <a:xfrm>
            <a:off x="3895273" y="4848225"/>
            <a:ext cx="16293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250" name="Google Shape;250;p33"/>
          <p:cNvSpPr txBox="1"/>
          <p:nvPr>
            <p:ph type="title"/>
          </p:nvPr>
        </p:nvSpPr>
        <p:spPr>
          <a:xfrm>
            <a:off x="366475" y="109350"/>
            <a:ext cx="657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Database in MongoDB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51" name="Google Shape;251;p33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2" name="Google Shape;252;p33"/>
          <p:cNvSpPr txBox="1"/>
          <p:nvPr/>
        </p:nvSpPr>
        <p:spPr>
          <a:xfrm>
            <a:off x="3209925" y="440795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6.Fish Abundance table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3" name="Google Shape;253;p33"/>
          <p:cNvPicPr preferRelativeResize="0"/>
          <p:nvPr/>
        </p:nvPicPr>
        <p:blipFill rotWithShape="1">
          <a:blip r:embed="rId3">
            <a:alphaModFix/>
          </a:blip>
          <a:srcRect b="0" l="0" r="18200" t="0"/>
          <a:stretch/>
        </p:blipFill>
        <p:spPr>
          <a:xfrm>
            <a:off x="233000" y="965875"/>
            <a:ext cx="4991724" cy="344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3"/>
          <p:cNvPicPr preferRelativeResize="0"/>
          <p:nvPr/>
        </p:nvPicPr>
        <p:blipFill rotWithShape="1">
          <a:blip r:embed="rId4">
            <a:alphaModFix/>
          </a:blip>
          <a:srcRect b="0" l="3064" r="6282" t="0"/>
          <a:stretch/>
        </p:blipFill>
        <p:spPr>
          <a:xfrm>
            <a:off x="5397525" y="965880"/>
            <a:ext cx="3597650" cy="1641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0" name="Google Shape;260;p34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</a:t>
            </a:r>
            <a:endParaRPr/>
          </a:p>
        </p:txBody>
      </p:sp>
      <p:sp>
        <p:nvSpPr>
          <p:cNvPr id="261" name="Google Shape;261;p34"/>
          <p:cNvSpPr txBox="1"/>
          <p:nvPr>
            <p:ph idx="11" type="ftr"/>
          </p:nvPr>
        </p:nvSpPr>
        <p:spPr>
          <a:xfrm>
            <a:off x="3895273" y="4848225"/>
            <a:ext cx="16293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262" name="Google Shape;262;p34"/>
          <p:cNvSpPr txBox="1"/>
          <p:nvPr>
            <p:ph type="title"/>
          </p:nvPr>
        </p:nvSpPr>
        <p:spPr>
          <a:xfrm>
            <a:off x="366475" y="109350"/>
            <a:ext cx="657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Database in MongoDB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63" name="Google Shape;263;p34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4" name="Google Shape;264;p34"/>
          <p:cNvSpPr txBox="1"/>
          <p:nvPr/>
        </p:nvSpPr>
        <p:spPr>
          <a:xfrm>
            <a:off x="3209925" y="440795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7.Forum table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5" name="Google Shape;265;p34"/>
          <p:cNvPicPr preferRelativeResize="0"/>
          <p:nvPr/>
        </p:nvPicPr>
        <p:blipFill rotWithShape="1">
          <a:blip r:embed="rId3">
            <a:alphaModFix/>
          </a:blip>
          <a:srcRect b="0" l="0" r="17756" t="13882"/>
          <a:stretch/>
        </p:blipFill>
        <p:spPr>
          <a:xfrm>
            <a:off x="225125" y="1010900"/>
            <a:ext cx="4989282" cy="339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4"/>
          <p:cNvPicPr preferRelativeResize="0"/>
          <p:nvPr/>
        </p:nvPicPr>
        <p:blipFill rotWithShape="1">
          <a:blip r:embed="rId4">
            <a:alphaModFix/>
          </a:blip>
          <a:srcRect b="0" l="8030" r="34774" t="0"/>
          <a:stretch/>
        </p:blipFill>
        <p:spPr>
          <a:xfrm>
            <a:off x="5316300" y="1065875"/>
            <a:ext cx="3729975" cy="209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5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2" name="Google Shape;272;p35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</a:t>
            </a:r>
            <a:endParaRPr/>
          </a:p>
        </p:txBody>
      </p:sp>
      <p:sp>
        <p:nvSpPr>
          <p:cNvPr id="273" name="Google Shape;273;p35"/>
          <p:cNvSpPr txBox="1"/>
          <p:nvPr>
            <p:ph idx="11" type="ftr"/>
          </p:nvPr>
        </p:nvSpPr>
        <p:spPr>
          <a:xfrm>
            <a:off x="3895273" y="4848225"/>
            <a:ext cx="16293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274" name="Google Shape;274;p35"/>
          <p:cNvSpPr txBox="1"/>
          <p:nvPr>
            <p:ph type="title"/>
          </p:nvPr>
        </p:nvSpPr>
        <p:spPr>
          <a:xfrm>
            <a:off x="366475" y="109350"/>
            <a:ext cx="657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UI Design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75" name="Google Shape;275;p35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6" name="Google Shape;276;p35"/>
          <p:cNvPicPr preferRelativeResize="0"/>
          <p:nvPr/>
        </p:nvPicPr>
        <p:blipFill rotWithShape="1">
          <a:blip r:embed="rId3">
            <a:alphaModFix/>
          </a:blip>
          <a:srcRect b="70014" l="0" r="0" t="0"/>
          <a:stretch/>
        </p:blipFill>
        <p:spPr>
          <a:xfrm>
            <a:off x="1676400" y="1261872"/>
            <a:ext cx="5791200" cy="28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5"/>
          <p:cNvSpPr txBox="1"/>
          <p:nvPr/>
        </p:nvSpPr>
        <p:spPr>
          <a:xfrm>
            <a:off x="2448375" y="4138425"/>
            <a:ext cx="45231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8.Home Page </a:t>
            </a:r>
            <a:endParaRPr b="1"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6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3" name="Google Shape;283;p36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284" name="Google Shape;284;p36"/>
          <p:cNvSpPr txBox="1"/>
          <p:nvPr>
            <p:ph idx="11" type="ftr"/>
          </p:nvPr>
        </p:nvSpPr>
        <p:spPr>
          <a:xfrm>
            <a:off x="3895273" y="4848225"/>
            <a:ext cx="16293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285" name="Google Shape;285;p36"/>
          <p:cNvSpPr txBox="1"/>
          <p:nvPr>
            <p:ph type="title"/>
          </p:nvPr>
        </p:nvSpPr>
        <p:spPr>
          <a:xfrm>
            <a:off x="366475" y="109350"/>
            <a:ext cx="657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UI Design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86" name="Google Shape;286;p36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s5.jpg" id="287" name="Google Shape;28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250" y="991847"/>
            <a:ext cx="590550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.jpg" id="288" name="Google Shape;288;p36"/>
          <p:cNvPicPr preferRelativeResize="0"/>
          <p:nvPr/>
        </p:nvPicPr>
        <p:blipFill rotWithShape="1">
          <a:blip r:embed="rId4">
            <a:alphaModFix/>
          </a:blip>
          <a:srcRect b="17796" l="0" r="0" t="0"/>
          <a:stretch/>
        </p:blipFill>
        <p:spPr>
          <a:xfrm>
            <a:off x="1619250" y="2756947"/>
            <a:ext cx="5974055" cy="1697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6"/>
          <p:cNvSpPr txBox="1"/>
          <p:nvPr/>
        </p:nvSpPr>
        <p:spPr>
          <a:xfrm>
            <a:off x="3013975" y="445445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9.Service Page </a:t>
            </a:r>
            <a:endParaRPr b="1"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5" name="Google Shape;295;p37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r>
              <a:rPr lang="en"/>
              <a:t>7</a:t>
            </a:r>
            <a:endParaRPr/>
          </a:p>
        </p:txBody>
      </p:sp>
      <p:sp>
        <p:nvSpPr>
          <p:cNvPr id="296" name="Google Shape;296;p37"/>
          <p:cNvSpPr txBox="1"/>
          <p:nvPr>
            <p:ph idx="11" type="ftr"/>
          </p:nvPr>
        </p:nvSpPr>
        <p:spPr>
          <a:xfrm>
            <a:off x="3895273" y="4848225"/>
            <a:ext cx="16293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297" name="Google Shape;297;p37"/>
          <p:cNvSpPr txBox="1"/>
          <p:nvPr>
            <p:ph type="title"/>
          </p:nvPr>
        </p:nvSpPr>
        <p:spPr>
          <a:xfrm>
            <a:off x="366475" y="109350"/>
            <a:ext cx="657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UI Design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98" name="Google Shape;298;p37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9" name="Google Shape;29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1437" y="901950"/>
            <a:ext cx="5661134" cy="3591766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7"/>
          <p:cNvSpPr txBox="1"/>
          <p:nvPr/>
        </p:nvSpPr>
        <p:spPr>
          <a:xfrm>
            <a:off x="2947950" y="442922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10. Forum Page </a:t>
            </a:r>
            <a:endParaRPr b="1"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8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6" name="Google Shape;306;p38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</a:t>
            </a:r>
            <a:endParaRPr/>
          </a:p>
        </p:txBody>
      </p:sp>
      <p:sp>
        <p:nvSpPr>
          <p:cNvPr id="307" name="Google Shape;307;p38"/>
          <p:cNvSpPr txBox="1"/>
          <p:nvPr>
            <p:ph idx="11" type="ftr"/>
          </p:nvPr>
        </p:nvSpPr>
        <p:spPr>
          <a:xfrm>
            <a:off x="3895273" y="4848225"/>
            <a:ext cx="16293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308" name="Google Shape;308;p38"/>
          <p:cNvSpPr txBox="1"/>
          <p:nvPr>
            <p:ph type="title"/>
          </p:nvPr>
        </p:nvSpPr>
        <p:spPr>
          <a:xfrm>
            <a:off x="366475" y="109350"/>
            <a:ext cx="657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UI Design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309" name="Google Shape;309;p38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0" name="Google Shape;310;p38"/>
          <p:cNvSpPr txBox="1"/>
          <p:nvPr/>
        </p:nvSpPr>
        <p:spPr>
          <a:xfrm>
            <a:off x="2932250" y="39188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11. Dashboard Page </a:t>
            </a:r>
            <a:endParaRPr b="1"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1" name="Google Shape;3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100" y="1191647"/>
            <a:ext cx="6543803" cy="2637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/>
        </p:nvSpPr>
        <p:spPr>
          <a:xfrm>
            <a:off x="7417007" y="109359"/>
            <a:ext cx="12645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2" name="Google Shape;122;p21"/>
          <p:cNvSpPr txBox="1"/>
          <p:nvPr>
            <p:ph idx="11" type="ftr"/>
          </p:nvPr>
        </p:nvSpPr>
        <p:spPr>
          <a:xfrm>
            <a:off x="3895273" y="4848225"/>
            <a:ext cx="16965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123" name="Google Shape;123;p21"/>
          <p:cNvSpPr txBox="1"/>
          <p:nvPr>
            <p:ph type="title"/>
          </p:nvPr>
        </p:nvSpPr>
        <p:spPr>
          <a:xfrm>
            <a:off x="366469" y="109361"/>
            <a:ext cx="38634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800">
                <a:latin typeface="Lexend"/>
                <a:ea typeface="Lexend"/>
                <a:cs typeface="Lexend"/>
                <a:sym typeface="Lexend"/>
              </a:rPr>
              <a:t>Agenda</a:t>
            </a:r>
            <a:endParaRPr b="0" sz="28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439525" y="991125"/>
            <a:ext cx="7318800" cy="44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400250" y="1037438"/>
            <a:ext cx="8241900" cy="36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Title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Abstract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Systems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Limitations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Modules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Flow Diagram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Entity Relationship Diagram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Database in MongoDB 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Interface of Application 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7" name="Google Shape;317;p39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</a:t>
            </a:r>
            <a:endParaRPr/>
          </a:p>
        </p:txBody>
      </p:sp>
      <p:sp>
        <p:nvSpPr>
          <p:cNvPr id="318" name="Google Shape;318;p39"/>
          <p:cNvSpPr txBox="1"/>
          <p:nvPr>
            <p:ph idx="11" type="ftr"/>
          </p:nvPr>
        </p:nvSpPr>
        <p:spPr>
          <a:xfrm>
            <a:off x="3895273" y="4848225"/>
            <a:ext cx="16293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319" name="Google Shape;319;p39"/>
          <p:cNvSpPr txBox="1"/>
          <p:nvPr>
            <p:ph type="title"/>
          </p:nvPr>
        </p:nvSpPr>
        <p:spPr>
          <a:xfrm>
            <a:off x="366475" y="109350"/>
            <a:ext cx="657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UI Design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320" name="Google Shape;320;p39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1" name="Google Shape;321;p39"/>
          <p:cNvSpPr txBox="1"/>
          <p:nvPr/>
        </p:nvSpPr>
        <p:spPr>
          <a:xfrm>
            <a:off x="2947950" y="44292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12. Login Page </a:t>
            </a:r>
            <a:endParaRPr b="1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2" name="Google Shape;32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6474" y="1157050"/>
            <a:ext cx="5251049" cy="322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0"/>
          <p:cNvSpPr txBox="1"/>
          <p:nvPr>
            <p:ph type="title"/>
          </p:nvPr>
        </p:nvSpPr>
        <p:spPr>
          <a:xfrm>
            <a:off x="366469" y="333136"/>
            <a:ext cx="38634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28" name="Google Shape;328;p40"/>
          <p:cNvSpPr txBox="1"/>
          <p:nvPr>
            <p:ph idx="1" type="body"/>
          </p:nvPr>
        </p:nvSpPr>
        <p:spPr>
          <a:xfrm>
            <a:off x="423714" y="832710"/>
            <a:ext cx="8174400" cy="3589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[1] MPEDA, "Major Harbours Database" </a:t>
            </a:r>
            <a:r>
              <a:rPr i="1" lang="en" sz="1600"/>
              <a:t>Major Fishing Harbours</a:t>
            </a:r>
            <a:r>
              <a:rPr lang="en" sz="1600"/>
              <a:t>. 3 April, 2024.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&lt;</a:t>
            </a:r>
            <a:r>
              <a:rPr lang="en" sz="1600">
                <a:uFill>
                  <a:noFill/>
                </a:uFill>
                <a:hlinkClick r:id="rId3"/>
              </a:rPr>
              <a:t> </a:t>
            </a:r>
            <a:r>
              <a:rPr lang="en" sz="1600" u="sng">
                <a:solidFill>
                  <a:schemeClr val="hlink"/>
                </a:solidFill>
                <a:hlinkClick r:id="rId4"/>
              </a:rPr>
              <a:t>https://mpeda.gov.in/?page_id=1007</a:t>
            </a:r>
            <a:r>
              <a:rPr lang="en" sz="1600"/>
              <a:t>&gt;.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[2] MPEDA, "Marine Fishing Landings" </a:t>
            </a:r>
            <a:r>
              <a:rPr i="1" lang="en" sz="1600"/>
              <a:t>Marine Fishing Landings and boat Landings</a:t>
            </a:r>
            <a:r>
              <a:rPr lang="en" sz="1600"/>
              <a:t>. April, 2021.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&lt;</a:t>
            </a:r>
            <a:r>
              <a:rPr lang="en" sz="1600" u="sng">
                <a:solidFill>
                  <a:schemeClr val="hlink"/>
                </a:solidFill>
                <a:hlinkClick r:id="rId5"/>
              </a:rPr>
              <a:t>https://mpeda.gov.in/fishers/wp-content/uploads/2021/08/006-MARINE-FISH-LANDINGS-JUNE-2021.pdf</a:t>
            </a:r>
            <a:r>
              <a:rPr lang="en" sz="1600"/>
              <a:t> &gt;.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[3] PIB, "</a:t>
            </a:r>
            <a:r>
              <a:rPr lang="en" sz="1600">
                <a:solidFill>
                  <a:srgbClr val="333333"/>
                </a:solidFill>
              </a:rPr>
              <a:t>Ministry of Fisheries, Animal Husbandry &amp; Dairying</a:t>
            </a:r>
            <a:r>
              <a:rPr i="1" lang="en" sz="1600"/>
              <a:t>" </a:t>
            </a:r>
            <a:r>
              <a:rPr i="1" lang="en" sz="1600">
                <a:solidFill>
                  <a:srgbClr val="333333"/>
                </a:solidFill>
              </a:rPr>
              <a:t>Modernising Fishing Harbours</a:t>
            </a:r>
            <a:r>
              <a:rPr lang="en" sz="1600"/>
              <a:t>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29 March, 2024. &lt;</a:t>
            </a:r>
            <a:r>
              <a:rPr lang="en" sz="1600" u="sng">
                <a:solidFill>
                  <a:schemeClr val="hlink"/>
                </a:solidFill>
                <a:hlinkClick r:id="rId6"/>
              </a:rPr>
              <a:t>https://pib.gov.in/Pressreleaseshare.aspx?PRID=1810953</a:t>
            </a:r>
            <a:r>
              <a:rPr lang="en" sz="1600"/>
              <a:t> &gt;.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[4] Dr.Gopalakrishnan A., "Marine Fish Landings" </a:t>
            </a:r>
            <a:r>
              <a:rPr i="1" lang="en" sz="1600"/>
              <a:t>Marine Fish Landings in 2023</a:t>
            </a:r>
            <a:r>
              <a:rPr lang="en" sz="1600"/>
              <a:t>. April, 2023.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&lt;</a:t>
            </a:r>
            <a:r>
              <a:rPr lang="en" sz="1600" u="sng">
                <a:solidFill>
                  <a:schemeClr val="hlink"/>
                </a:solidFill>
                <a:hlinkClick r:id="rId7"/>
              </a:rPr>
              <a:t>http://eprints.cmfri.org.in/16042/1/Marine%20Fish%20Landings%20in%20India%202021.pdf</a:t>
            </a:r>
            <a:r>
              <a:rPr lang="en" sz="1600"/>
              <a:t> &gt;.</a:t>
            </a:r>
            <a:endParaRPr sz="1600"/>
          </a:p>
        </p:txBody>
      </p:sp>
      <p:sp>
        <p:nvSpPr>
          <p:cNvPr id="329" name="Google Shape;329;p40"/>
          <p:cNvSpPr txBox="1"/>
          <p:nvPr/>
        </p:nvSpPr>
        <p:spPr>
          <a:xfrm>
            <a:off x="6606450" y="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0" name="Google Shape;330;p40"/>
          <p:cNvSpPr txBox="1"/>
          <p:nvPr/>
        </p:nvSpPr>
        <p:spPr>
          <a:xfrm>
            <a:off x="2833075" y="478950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rtl="0" algn="ctr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1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1" name="Google Shape;331;p40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41" title="Eco-Harbour App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300" y="561725"/>
            <a:ext cx="7767424" cy="4150726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1"/>
          <p:cNvSpPr txBox="1"/>
          <p:nvPr/>
        </p:nvSpPr>
        <p:spPr>
          <a:xfrm>
            <a:off x="3072000" y="47124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rtl="0" algn="ctr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1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8" name="Google Shape;338;p41"/>
          <p:cNvSpPr txBox="1"/>
          <p:nvPr/>
        </p:nvSpPr>
        <p:spPr>
          <a:xfrm>
            <a:off x="6582025" y="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9" name="Google Shape;339;p41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2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5" name="Google Shape;345;p42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</a:t>
            </a:r>
            <a:endParaRPr/>
          </a:p>
        </p:txBody>
      </p:sp>
      <p:sp>
        <p:nvSpPr>
          <p:cNvPr id="346" name="Google Shape;346;p42"/>
          <p:cNvSpPr txBox="1"/>
          <p:nvPr>
            <p:ph idx="11" type="ftr"/>
          </p:nvPr>
        </p:nvSpPr>
        <p:spPr>
          <a:xfrm>
            <a:off x="3895272" y="4848225"/>
            <a:ext cx="18375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347" name="Google Shape;347;p42"/>
          <p:cNvSpPr txBox="1"/>
          <p:nvPr>
            <p:ph type="title"/>
          </p:nvPr>
        </p:nvSpPr>
        <p:spPr>
          <a:xfrm>
            <a:off x="3026995" y="2359200"/>
            <a:ext cx="30900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900">
                <a:latin typeface="Lexend SemiBold"/>
                <a:ea typeface="Lexend SemiBold"/>
                <a:cs typeface="Lexend SemiBold"/>
                <a:sym typeface="Lexend SemiBold"/>
              </a:rPr>
              <a:t>Thank You !</a:t>
            </a:r>
            <a:endParaRPr b="0" sz="2900"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2" name="Google Shape;132;p22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33" name="Google Shape;133;p22"/>
          <p:cNvSpPr txBox="1"/>
          <p:nvPr>
            <p:ph idx="11" type="ftr"/>
          </p:nvPr>
        </p:nvSpPr>
        <p:spPr>
          <a:xfrm>
            <a:off x="3895273" y="4848225"/>
            <a:ext cx="16965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134" name="Google Shape;134;p22"/>
          <p:cNvSpPr txBox="1"/>
          <p:nvPr>
            <p:ph type="title"/>
          </p:nvPr>
        </p:nvSpPr>
        <p:spPr>
          <a:xfrm>
            <a:off x="366469" y="109361"/>
            <a:ext cx="3863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Title: </a:t>
            </a:r>
            <a:r>
              <a:rPr b="0" lang="en">
                <a:solidFill>
                  <a:schemeClr val="accent3"/>
                </a:solidFill>
                <a:latin typeface="Lexend Medium"/>
                <a:ea typeface="Lexend Medium"/>
                <a:cs typeface="Lexend Medium"/>
                <a:sym typeface="Lexend Medium"/>
              </a:rPr>
              <a:t>Eco-Harbour</a:t>
            </a:r>
            <a:endParaRPr b="0">
              <a:solidFill>
                <a:schemeClr val="accent3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35" name="Google Shape;135;p22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22"/>
          <p:cNvSpPr txBox="1"/>
          <p:nvPr/>
        </p:nvSpPr>
        <p:spPr>
          <a:xfrm>
            <a:off x="439525" y="991125"/>
            <a:ext cx="8241900" cy="9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Eco-Harbour suggests a place where environmental consciousness meets the concept of a safe port or harbor, indicating safety and preservation for marine life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0205" y="1968225"/>
            <a:ext cx="2620532" cy="257742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CHRIST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Deemed to be University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822383" y="4798517"/>
            <a:ext cx="172800" cy="2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Google Shape;144;p23"/>
          <p:cNvSpPr txBox="1"/>
          <p:nvPr>
            <p:ph idx="11" type="ftr"/>
          </p:nvPr>
        </p:nvSpPr>
        <p:spPr>
          <a:xfrm>
            <a:off x="3895273" y="4848225"/>
            <a:ext cx="16719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Excellence and Service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Google Shape;145;p23"/>
          <p:cNvSpPr txBox="1"/>
          <p:nvPr>
            <p:ph type="title"/>
          </p:nvPr>
        </p:nvSpPr>
        <p:spPr>
          <a:xfrm>
            <a:off x="366469" y="109361"/>
            <a:ext cx="3863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Abstract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328875" y="1047275"/>
            <a:ext cx="8352600" cy="3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Eco-Harbour is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designed to monitor and manage fishing activities 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Promote sustainability and minimizing environmental impact.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encompasses data on catches, regulations, environmental factors sustainability metrics.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53" name="Google Shape;153;p24"/>
          <p:cNvSpPr txBox="1"/>
          <p:nvPr/>
        </p:nvSpPr>
        <p:spPr>
          <a:xfrm>
            <a:off x="288900" y="1167806"/>
            <a:ext cx="8566200" cy="35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Eco Harbour emerges as a dynamic platform, for connecting fishing enthusiasts to ensure responsible fishing practices for the long-term preservation of marine resources.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The platform’s major goal is to preserve the oceans and marine biodiversity for future generations.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Eco Harbour aligns with key Sustainable Development Goals (SDGs), addressing </a:t>
            </a:r>
            <a:r>
              <a:rPr b="1" lang="en" sz="1800">
                <a:latin typeface="Times New Roman"/>
                <a:ea typeface="Times New Roman"/>
                <a:cs typeface="Times New Roman"/>
                <a:sym typeface="Times New Roman"/>
              </a:rPr>
              <a:t>SDG 14 (Life Below Water)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by advocating for the preservation of marine ecosystems and its commitment to sustainable fishing practices.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24"/>
          <p:cNvSpPr txBox="1"/>
          <p:nvPr>
            <p:ph idx="12" type="sldNum"/>
          </p:nvPr>
        </p:nvSpPr>
        <p:spPr>
          <a:xfrm>
            <a:off x="8514858" y="4684804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3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0" name="Google Shape;160;p25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161" name="Google Shape;161;p25"/>
          <p:cNvSpPr txBox="1"/>
          <p:nvPr>
            <p:ph idx="11" type="ftr"/>
          </p:nvPr>
        </p:nvSpPr>
        <p:spPr>
          <a:xfrm>
            <a:off x="3895273" y="4848225"/>
            <a:ext cx="16965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162" name="Google Shape;162;p25"/>
          <p:cNvSpPr txBox="1"/>
          <p:nvPr>
            <p:ph type="title"/>
          </p:nvPr>
        </p:nvSpPr>
        <p:spPr>
          <a:xfrm>
            <a:off x="366478" y="109350"/>
            <a:ext cx="5679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Existing Softwares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63" name="Google Shape;163;p25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4" name="Google Shape;164;p25"/>
          <p:cNvSpPr txBox="1"/>
          <p:nvPr/>
        </p:nvSpPr>
        <p:spPr>
          <a:xfrm>
            <a:off x="451050" y="1198388"/>
            <a:ext cx="8241900" cy="3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FishTrack: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This app suggest fishing spots and also allows users to record catches and share locations with fellow anglers. 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FishAngler: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It helps users to find fishing spots, share catches, and connect with other fishermen. 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GoFish: 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This app combines fishing location recommendations with a social media platform so that users can share their experiences with a community of enthusiasts.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171" name="Google Shape;171;p26"/>
          <p:cNvSpPr txBox="1"/>
          <p:nvPr>
            <p:ph idx="11" type="ftr"/>
          </p:nvPr>
        </p:nvSpPr>
        <p:spPr>
          <a:xfrm>
            <a:off x="3895273" y="4848225"/>
            <a:ext cx="16965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172" name="Google Shape;172;p26"/>
          <p:cNvSpPr txBox="1"/>
          <p:nvPr>
            <p:ph type="title"/>
          </p:nvPr>
        </p:nvSpPr>
        <p:spPr>
          <a:xfrm>
            <a:off x="366478" y="109350"/>
            <a:ext cx="5679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Limitations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73" name="Google Shape;173;p26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4" name="Google Shape;174;p26"/>
          <p:cNvSpPr txBox="1"/>
          <p:nvPr/>
        </p:nvSpPr>
        <p:spPr>
          <a:xfrm>
            <a:off x="451050" y="1568725"/>
            <a:ext cx="8241900" cy="23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Lack of Data accuracy and Relevance: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Many of these apps rely on user-reported data, which can be inaccurate and leads to unreliable recommendation 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Lack of Sustainability Focus: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These apps primarily focus on maximizing catch rates, which can potentially contribute to overfishing and unsustainable practices. 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0" name="Google Shape;180;p27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  <p:sp>
        <p:nvSpPr>
          <p:cNvPr id="181" name="Google Shape;181;p27"/>
          <p:cNvSpPr txBox="1"/>
          <p:nvPr>
            <p:ph idx="11" type="ftr"/>
          </p:nvPr>
        </p:nvSpPr>
        <p:spPr>
          <a:xfrm>
            <a:off x="3895273" y="4848225"/>
            <a:ext cx="16965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182" name="Google Shape;182;p27"/>
          <p:cNvSpPr txBox="1"/>
          <p:nvPr>
            <p:ph type="title"/>
          </p:nvPr>
        </p:nvSpPr>
        <p:spPr>
          <a:xfrm>
            <a:off x="366469" y="109361"/>
            <a:ext cx="3863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Problem Statement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27"/>
          <p:cNvSpPr txBox="1"/>
          <p:nvPr/>
        </p:nvSpPr>
        <p:spPr>
          <a:xfrm>
            <a:off x="156575" y="1126443"/>
            <a:ext cx="8665800" cy="14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Overfishing : Many fish stocks are being depleted at unsustainable rates .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Limited Knowledge : Focus on popular fish species,neglects lesser-known alternatives.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/>
        </p:nvSpPr>
        <p:spPr>
          <a:xfrm>
            <a:off x="7417007" y="109359"/>
            <a:ext cx="1264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9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0" name="Google Shape;190;p28"/>
          <p:cNvSpPr txBox="1"/>
          <p:nvPr>
            <p:ph idx="12" type="sldNum"/>
          </p:nvPr>
        </p:nvSpPr>
        <p:spPr>
          <a:xfrm>
            <a:off x="8822383" y="4798517"/>
            <a:ext cx="1728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</p:txBody>
      </p:sp>
      <p:sp>
        <p:nvSpPr>
          <p:cNvPr id="191" name="Google Shape;191;p28"/>
          <p:cNvSpPr txBox="1"/>
          <p:nvPr>
            <p:ph idx="11" type="ftr"/>
          </p:nvPr>
        </p:nvSpPr>
        <p:spPr>
          <a:xfrm>
            <a:off x="3895273" y="4848225"/>
            <a:ext cx="16353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18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Excellence and Service</a:t>
            </a:r>
            <a:endParaRPr/>
          </a:p>
        </p:txBody>
      </p:sp>
      <p:sp>
        <p:nvSpPr>
          <p:cNvPr id="192" name="Google Shape;192;p28"/>
          <p:cNvSpPr txBox="1"/>
          <p:nvPr>
            <p:ph type="title"/>
          </p:nvPr>
        </p:nvSpPr>
        <p:spPr>
          <a:xfrm>
            <a:off x="366469" y="109361"/>
            <a:ext cx="3863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2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exend Medium"/>
                <a:ea typeface="Lexend Medium"/>
                <a:cs typeface="Lexend Medium"/>
                <a:sym typeface="Lexend Medium"/>
              </a:rPr>
              <a:t>Modules</a:t>
            </a:r>
            <a:endParaRPr b="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93" name="Google Shape;193;p28"/>
          <p:cNvSpPr txBox="1"/>
          <p:nvPr/>
        </p:nvSpPr>
        <p:spPr>
          <a:xfrm>
            <a:off x="328874" y="1261872"/>
            <a:ext cx="2464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28"/>
          <p:cNvSpPr txBox="1"/>
          <p:nvPr/>
        </p:nvSpPr>
        <p:spPr>
          <a:xfrm>
            <a:off x="439475" y="1261875"/>
            <a:ext cx="8382900" cy="3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Login Module : 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Provides secure access.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 Module :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Manage users 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Fish Detection :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Identify fish species in specific locations.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Availability Trends :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 suitable harbours for desired catches.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Education and Outreach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Share insights on community page.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History and Records :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Track catch trends over time.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Reward System :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Encourage sustainable fishing practices with rewards.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